
<file path=[Content_Types].xml><?xml version="1.0" encoding="utf-8"?>
<Types xmlns="http://schemas.openxmlformats.org/package/2006/content-types">
  <Default Extension="xml" ContentType="application/xml"/>
  <Default Extension="jpeg" ContentType="image/jpeg"/>
  <Default Extension="tiff" ContentType="image/tiff"/>
  <Default Extension="mp4" ContentType="video/mp4"/>
  <Default Extension="rels" ContentType="application/vnd.openxmlformats-package.relationships+xml"/>
  <Default Extension="gif" ContentType="image/gif"/>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6"/>
  </p:notesMasterIdLst>
  <p:sldIdLst>
    <p:sldId id="359" r:id="rId2"/>
    <p:sldId id="387" r:id="rId3"/>
    <p:sldId id="388" r:id="rId4"/>
    <p:sldId id="390" r:id="rId5"/>
    <p:sldId id="391" r:id="rId6"/>
    <p:sldId id="392" r:id="rId7"/>
    <p:sldId id="393" r:id="rId8"/>
    <p:sldId id="394" r:id="rId9"/>
    <p:sldId id="396" r:id="rId10"/>
    <p:sldId id="397" r:id="rId11"/>
    <p:sldId id="383" r:id="rId12"/>
    <p:sldId id="386" r:id="rId13"/>
    <p:sldId id="398" r:id="rId14"/>
    <p:sldId id="3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6EA5"/>
    <a:srgbClr val="FF9300"/>
    <a:srgbClr val="0018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510"/>
    <p:restoredTop sz="74648"/>
  </p:normalViewPr>
  <p:slideViewPr>
    <p:cSldViewPr snapToGrid="0" snapToObjects="1">
      <p:cViewPr>
        <p:scale>
          <a:sx n="56" d="100"/>
          <a:sy n="56" d="100"/>
        </p:scale>
        <p:origin x="1616" y="-208"/>
      </p:cViewPr>
      <p:guideLst/>
    </p:cSldViewPr>
  </p:slideViewPr>
  <p:outlineViewPr>
    <p:cViewPr>
      <p:scale>
        <a:sx n="33" d="100"/>
        <a:sy n="33" d="100"/>
      </p:scale>
      <p:origin x="0" y="0"/>
    </p:cViewPr>
  </p:outlin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hdphoto1.wdp>
</file>

<file path=ppt/media/image1.gif>
</file>

<file path=ppt/media/image10.gif>
</file>

<file path=ppt/media/image11.gif>
</file>

<file path=ppt/media/image12.png>
</file>

<file path=ppt/media/image13.jpeg>
</file>

<file path=ppt/media/image14.png>
</file>

<file path=ppt/media/image15.jpeg>
</file>

<file path=ppt/media/image16.png>
</file>

<file path=ppt/media/image17.tiff>
</file>

<file path=ppt/media/image18.png>
</file>

<file path=ppt/media/image19.png>
</file>

<file path=ppt/media/image2.tiff>
</file>

<file path=ppt/media/image20.png>
</file>

<file path=ppt/media/image21.png>
</file>

<file path=ppt/media/image22.png>
</file>

<file path=ppt/media/image23.png>
</file>

<file path=ppt/media/image3.png>
</file>

<file path=ppt/media/image4.tiff>
</file>

<file path=ppt/media/image5.tiff>
</file>

<file path=ppt/media/image6.tiff>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D802B0-5376-5F47-8041-518880CE8421}" type="datetimeFigureOut">
              <a:rPr lang="en-US" smtClean="0"/>
              <a:t>5/11/16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5984C4-F11A-1543-9F4C-C2CEF3F8F86E}" type="slidenum">
              <a:rPr lang="en-US" smtClean="0"/>
              <a:t>‹#›</a:t>
            </a:fld>
            <a:endParaRPr lang="en-US"/>
          </a:p>
        </p:txBody>
      </p:sp>
    </p:spTree>
    <p:extLst>
      <p:ext uri="{BB962C8B-B14F-4D97-AF65-F5344CB8AC3E}">
        <p14:creationId xmlns:p14="http://schemas.microsoft.com/office/powerpoint/2010/main" val="5194286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Background blue = #265994</a:t>
            </a: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a:t>
            </a:fld>
            <a:endParaRPr lang="en-US"/>
          </a:p>
        </p:txBody>
      </p:sp>
    </p:spTree>
    <p:extLst>
      <p:ext uri="{BB962C8B-B14F-4D97-AF65-F5344CB8AC3E}">
        <p14:creationId xmlns:p14="http://schemas.microsoft.com/office/powerpoint/2010/main" val="19596496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None/>
              <a:tabLst/>
              <a:defRPr/>
            </a:pPr>
            <a:r>
              <a:rPr lang="en-US" dirty="0" smtClean="0"/>
              <a:t>We</a:t>
            </a:r>
            <a:r>
              <a:rPr lang="en-US" baseline="0" dirty="0" smtClean="0"/>
              <a:t> have 40 projects with some big ones on the way</a:t>
            </a:r>
          </a:p>
        </p:txBody>
      </p:sp>
      <p:sp>
        <p:nvSpPr>
          <p:cNvPr id="4" name="Slide Number Placeholder 3"/>
          <p:cNvSpPr>
            <a:spLocks noGrp="1"/>
          </p:cNvSpPr>
          <p:nvPr>
            <p:ph type="sldNum" sz="quarter" idx="10"/>
          </p:nvPr>
        </p:nvSpPr>
        <p:spPr/>
        <p:txBody>
          <a:bodyPr/>
          <a:lstStyle/>
          <a:p>
            <a:fld id="{1D5984C4-F11A-1543-9F4C-C2CEF3F8F86E}" type="slidenum">
              <a:rPr lang="en-US" smtClean="0"/>
              <a:t>13</a:t>
            </a:fld>
            <a:endParaRPr lang="en-US"/>
          </a:p>
        </p:txBody>
      </p:sp>
    </p:spTree>
    <p:extLst>
      <p:ext uri="{BB962C8B-B14F-4D97-AF65-F5344CB8AC3E}">
        <p14:creationId xmlns:p14="http://schemas.microsoft.com/office/powerpoint/2010/main" val="19394823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under one roof we cover everything from population</a:t>
            </a:r>
            <a:r>
              <a:rPr lang="en-US" baseline="0" dirty="0" smtClean="0"/>
              <a:t> dynamics to space flight. </a:t>
            </a: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a:t>
            </a:fld>
            <a:endParaRPr lang="en-US"/>
          </a:p>
        </p:txBody>
      </p:sp>
    </p:spTree>
    <p:extLst>
      <p:ext uri="{BB962C8B-B14F-4D97-AF65-F5344CB8AC3E}">
        <p14:creationId xmlns:p14="http://schemas.microsoft.com/office/powerpoint/2010/main" val="765885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great that we’ve put data</a:t>
            </a:r>
            <a:r>
              <a:rPr lang="en-US" baseline="0" dirty="0" smtClean="0"/>
              <a:t> out in the open. Well over 65,000 datasets a matter of fact.</a:t>
            </a: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a:t>
            </a:fld>
            <a:endParaRPr lang="en-US"/>
          </a:p>
        </p:txBody>
      </p:sp>
    </p:spTree>
    <p:extLst>
      <p:ext uri="{BB962C8B-B14F-4D97-AF65-F5344CB8AC3E}">
        <p14:creationId xmlns:p14="http://schemas.microsoft.com/office/powerpoint/2010/main" val="343497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research with users found that we need to furnish an experience. </a:t>
            </a: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a:t>
            </a:fld>
            <a:endParaRPr lang="en-US"/>
          </a:p>
        </p:txBody>
      </p:sp>
    </p:spTree>
    <p:extLst>
      <p:ext uri="{BB962C8B-B14F-4D97-AF65-F5344CB8AC3E}">
        <p14:creationId xmlns:p14="http://schemas.microsoft.com/office/powerpoint/2010/main" val="2775391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smtClean="0">
                <a:solidFill>
                  <a:schemeClr val="tx1"/>
                </a:solidFill>
                <a:effectLst/>
                <a:latin typeface="+mn-lt"/>
                <a:ea typeface="+mn-ea"/>
                <a:cs typeface="+mn-cs"/>
              </a:rPr>
              <a:t>And to do so, we’ve collaborated</a:t>
            </a:r>
            <a:r>
              <a:rPr lang="en-US" sz="1200" b="0" i="0" u="none" strike="noStrike" kern="1200" baseline="0" dirty="0" smtClean="0">
                <a:solidFill>
                  <a:schemeClr val="tx1"/>
                </a:solidFill>
                <a:effectLst/>
                <a:latin typeface="+mn-lt"/>
                <a:ea typeface="+mn-ea"/>
                <a:cs typeface="+mn-cs"/>
              </a:rPr>
              <a:t> with private sector, academia and nonprofits to show how data is used from their perspective. And the bench of contributors is growing.</a:t>
            </a:r>
          </a:p>
          <a:p>
            <a:pPr rtl="0" fontAlgn="base"/>
            <a:endParaRPr lang="en-US" sz="1200" b="0" i="0" u="none" strike="noStrike" kern="1200" baseline="0" dirty="0" smtClean="0">
              <a:solidFill>
                <a:schemeClr val="tx1"/>
              </a:solidFill>
              <a:effectLst/>
              <a:latin typeface="+mn-lt"/>
              <a:ea typeface="+mn-ea"/>
              <a:cs typeface="+mn-cs"/>
            </a:endParaRPr>
          </a:p>
          <a:p>
            <a:pPr rtl="0" fontAlgn="base"/>
            <a:r>
              <a:rPr lang="en-US" sz="1200" b="0" i="0" u="none" strike="noStrike" kern="1200" baseline="0" dirty="0" smtClean="0">
                <a:solidFill>
                  <a:schemeClr val="tx1"/>
                </a:solidFill>
                <a:effectLst/>
                <a:latin typeface="+mn-lt"/>
                <a:ea typeface="+mn-ea"/>
                <a:cs typeface="+mn-cs"/>
              </a:rPr>
              <a:t>Recently, </a:t>
            </a:r>
          </a:p>
          <a:p>
            <a:pPr rtl="0" fontAlgn="base"/>
            <a:r>
              <a:rPr lang="en-US" sz="1200" b="0" i="0" u="none" strike="noStrike" kern="1200" baseline="0" dirty="0" smtClean="0">
                <a:solidFill>
                  <a:schemeClr val="tx1"/>
                </a:solidFill>
                <a:effectLst/>
                <a:latin typeface="+mn-lt"/>
                <a:ea typeface="+mn-ea"/>
                <a:cs typeface="+mn-cs"/>
              </a:rPr>
              <a:t>- </a:t>
            </a:r>
            <a:r>
              <a:rPr lang="en-US" sz="1200" b="0" i="0" u="none" strike="noStrike" kern="1200" dirty="0" err="1" smtClean="0">
                <a:solidFill>
                  <a:schemeClr val="tx1"/>
                </a:solidFill>
                <a:effectLst/>
                <a:latin typeface="+mn-lt"/>
                <a:ea typeface="+mn-ea"/>
                <a:cs typeface="+mn-cs"/>
              </a:rPr>
              <a:t>Mapbox</a:t>
            </a:r>
            <a:r>
              <a:rPr lang="en-US" sz="1200" b="0" i="0" u="none" strike="noStrike" kern="1200" dirty="0" smtClean="0">
                <a:solidFill>
                  <a:schemeClr val="tx1"/>
                </a:solidFill>
                <a:effectLst/>
                <a:latin typeface="+mn-lt"/>
                <a:ea typeface="+mn-ea"/>
                <a:cs typeface="+mn-cs"/>
              </a:rPr>
              <a:t> has contributed two tutorials on how to get started with interactive web maps using NOAA Global Weather Forecast data;</a:t>
            </a:r>
            <a:r>
              <a:rPr lang="en-US" sz="1200" b="0" i="0" u="none" strike="noStrike" kern="1200" baseline="0" dirty="0" smtClean="0">
                <a:solidFill>
                  <a:schemeClr val="tx1"/>
                </a:solidFill>
                <a:effectLst/>
                <a:latin typeface="+mn-lt"/>
                <a:ea typeface="+mn-ea"/>
                <a:cs typeface="+mn-cs"/>
              </a:rPr>
              <a:t> </a:t>
            </a:r>
          </a:p>
          <a:p>
            <a:pPr rtl="0" fontAlgn="base"/>
            <a:r>
              <a:rPr lang="en-US" sz="1200" b="0" i="0" u="none" strike="noStrike" kern="1200" baseline="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rPr>
              <a:t>Zillow has produced a tutorial on analyzing housing affordability combining their data and Census data; </a:t>
            </a:r>
          </a:p>
          <a:p>
            <a:pPr rtl="0" fontAlgn="base"/>
            <a:r>
              <a:rPr lang="en-US" sz="1200" b="0" i="0" u="none" strike="noStrike" kern="1200" dirty="0" smtClean="0">
                <a:solidFill>
                  <a:schemeClr val="tx1"/>
                </a:solidFill>
                <a:effectLst/>
                <a:latin typeface="+mn-lt"/>
                <a:ea typeface="+mn-ea"/>
                <a:cs typeface="+mn-cs"/>
              </a:rPr>
              <a:t>- Earth Genome illustrated</a:t>
            </a:r>
            <a:r>
              <a:rPr lang="en-US" sz="1200" b="0" i="0" u="none" strike="noStrike" kern="1200" baseline="0" dirty="0" smtClean="0">
                <a:solidFill>
                  <a:schemeClr val="tx1"/>
                </a:solidFill>
                <a:effectLst/>
                <a:latin typeface="+mn-lt"/>
                <a:ea typeface="+mn-ea"/>
                <a:cs typeface="+mn-cs"/>
              </a:rPr>
              <a:t> how to manipulate digital elevation model data that plays a key role in wetlands models.</a:t>
            </a:r>
            <a:endParaRPr lang="en-US" sz="1200" b="0" i="0" u="none" strike="noStrike"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8</a:t>
            </a:fld>
            <a:endParaRPr lang="en-US"/>
          </a:p>
        </p:txBody>
      </p:sp>
    </p:spTree>
    <p:extLst>
      <p:ext uri="{BB962C8B-B14F-4D97-AF65-F5344CB8AC3E}">
        <p14:creationId xmlns:p14="http://schemas.microsoft.com/office/powerpoint/2010/main" val="243346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That’s why we’ve created the Commerce Data Usability Project. We</a:t>
            </a:r>
            <a:r>
              <a:rPr lang="en-US" baseline="0" dirty="0" smtClean="0"/>
              <a:t> are </a:t>
            </a: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9</a:t>
            </a:fld>
            <a:endParaRPr lang="en-US"/>
          </a:p>
        </p:txBody>
      </p:sp>
    </p:spTree>
    <p:extLst>
      <p:ext uri="{BB962C8B-B14F-4D97-AF65-F5344CB8AC3E}">
        <p14:creationId xmlns:p14="http://schemas.microsoft.com/office/powerpoint/2010/main" val="33068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no better way of showing the value than by showing</a:t>
            </a:r>
            <a:r>
              <a:rPr lang="en-US" baseline="0" dirty="0" smtClean="0"/>
              <a:t> the thing. Make sure Tonja knows there is a demo session</a:t>
            </a:r>
          </a:p>
          <a:p>
            <a:endParaRPr lang="en-US" baseline="0" dirty="0" smtClean="0"/>
          </a:p>
          <a:p>
            <a:r>
              <a:rPr lang="en-US" baseline="0" dirty="0" smtClean="0"/>
              <a:t>Scroll through Zillow’s – 4 points max (thanks to contributor, why, what it is, how awesome it is)</a:t>
            </a:r>
          </a:p>
          <a:p>
            <a:r>
              <a:rPr lang="en-US" baseline="0" dirty="0" smtClean="0"/>
              <a:t>Scroll through Hail storms – 4 points max (hail causes lots of damage, turns out </a:t>
            </a:r>
            <a:r>
              <a:rPr lang="en-US" baseline="0" dirty="0" err="1" smtClean="0"/>
              <a:t>noaa</a:t>
            </a:r>
            <a:r>
              <a:rPr lang="en-US" baseline="0" dirty="0" smtClean="0"/>
              <a:t> has a lot of data to help understand risks, we put together code to process down the data into understandable chunks, and the code is all available. Advanced uses can be used for risk management and safety research)</a:t>
            </a:r>
          </a:p>
        </p:txBody>
      </p:sp>
      <p:sp>
        <p:nvSpPr>
          <p:cNvPr id="4" name="Slide Number Placeholder 3"/>
          <p:cNvSpPr>
            <a:spLocks noGrp="1"/>
          </p:cNvSpPr>
          <p:nvPr>
            <p:ph type="sldNum" sz="quarter" idx="10"/>
          </p:nvPr>
        </p:nvSpPr>
        <p:spPr/>
        <p:txBody>
          <a:bodyPr/>
          <a:lstStyle/>
          <a:p>
            <a:fld id="{1D5984C4-F11A-1543-9F4C-C2CEF3F8F86E}" type="slidenum">
              <a:rPr lang="en-US" smtClean="0"/>
              <a:t>10</a:t>
            </a:fld>
            <a:endParaRPr lang="en-US"/>
          </a:p>
        </p:txBody>
      </p:sp>
    </p:spTree>
    <p:extLst>
      <p:ext uri="{BB962C8B-B14F-4D97-AF65-F5344CB8AC3E}">
        <p14:creationId xmlns:p14="http://schemas.microsoft.com/office/powerpoint/2010/main" val="10741976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mn-lt"/>
                <a:ea typeface="+mn-ea"/>
                <a:cs typeface="+mn-cs"/>
              </a:rPr>
              <a:t>We’ve partnered with private sector companies, academia, and nonprofits to show how data is being used</a:t>
            </a:r>
            <a:r>
              <a:rPr lang="en-US" sz="1200" b="0" i="0" u="none" strike="noStrike" kern="1200" baseline="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rPr>
              <a:t>around the country. </a:t>
            </a:r>
            <a:endParaRPr lang="en-US" b="0" dirty="0" smtClean="0">
              <a:effectLst/>
            </a:endParaRPr>
          </a:p>
        </p:txBody>
      </p:sp>
      <p:sp>
        <p:nvSpPr>
          <p:cNvPr id="4" name="Slide Number Placeholder 3"/>
          <p:cNvSpPr>
            <a:spLocks noGrp="1"/>
          </p:cNvSpPr>
          <p:nvPr>
            <p:ph type="sldNum" sz="quarter" idx="10"/>
          </p:nvPr>
        </p:nvSpPr>
        <p:spPr/>
        <p:txBody>
          <a:bodyPr/>
          <a:lstStyle/>
          <a:p>
            <a:fld id="{1D5984C4-F11A-1543-9F4C-C2CEF3F8F86E}" type="slidenum">
              <a:rPr lang="en-US" smtClean="0"/>
              <a:t>11</a:t>
            </a:fld>
            <a:endParaRPr lang="en-US"/>
          </a:p>
        </p:txBody>
      </p:sp>
    </p:spTree>
    <p:extLst>
      <p:ext uri="{BB962C8B-B14F-4D97-AF65-F5344CB8AC3E}">
        <p14:creationId xmlns:p14="http://schemas.microsoft.com/office/powerpoint/2010/main" val="1829710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None/>
              <a:tabLst/>
              <a:defRPr/>
            </a:pPr>
            <a:r>
              <a:rPr lang="en-US" dirty="0" smtClean="0"/>
              <a:t>We</a:t>
            </a:r>
            <a:r>
              <a:rPr lang="en-US" baseline="0" dirty="0" smtClean="0"/>
              <a:t> have 40 projects with some big ones on the way</a:t>
            </a:r>
          </a:p>
        </p:txBody>
      </p:sp>
      <p:sp>
        <p:nvSpPr>
          <p:cNvPr id="4" name="Slide Number Placeholder 3"/>
          <p:cNvSpPr>
            <a:spLocks noGrp="1"/>
          </p:cNvSpPr>
          <p:nvPr>
            <p:ph type="sldNum" sz="quarter" idx="10"/>
          </p:nvPr>
        </p:nvSpPr>
        <p:spPr/>
        <p:txBody>
          <a:bodyPr/>
          <a:lstStyle/>
          <a:p>
            <a:fld id="{1D5984C4-F11A-1543-9F4C-C2CEF3F8F86E}" type="slidenum">
              <a:rPr lang="en-US" smtClean="0"/>
              <a:t>12</a:t>
            </a:fld>
            <a:endParaRPr lang="en-US"/>
          </a:p>
        </p:txBody>
      </p:sp>
    </p:spTree>
    <p:extLst>
      <p:ext uri="{BB962C8B-B14F-4D97-AF65-F5344CB8AC3E}">
        <p14:creationId xmlns:p14="http://schemas.microsoft.com/office/powerpoint/2010/main" val="15853812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gif"/><Relationship Id="rId3" Type="http://schemas.openxmlformats.org/officeDocument/2006/relationships/image" Target="../media/image2.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gif"/><Relationship Id="rId3" Type="http://schemas.openxmlformats.org/officeDocument/2006/relationships/image" Target="../media/image2.tif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gif"/><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rgbClr val="306EA5"/>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0" y="0"/>
            <a:ext cx="12192000" cy="8892540"/>
          </a:xfrm>
          <a:prstGeom prst="rect">
            <a:avLst/>
          </a:prstGeom>
        </p:spPr>
      </p:pic>
      <p:sp>
        <p:nvSpPr>
          <p:cNvPr id="9" name="Title 1"/>
          <p:cNvSpPr>
            <a:spLocks noGrp="1"/>
          </p:cNvSpPr>
          <p:nvPr>
            <p:ph type="ctrTitle" hasCustomPrompt="1"/>
          </p:nvPr>
        </p:nvSpPr>
        <p:spPr>
          <a:xfrm>
            <a:off x="194552" y="2830197"/>
            <a:ext cx="7349247" cy="1080322"/>
          </a:xfrm>
          <a:solidFill>
            <a:schemeClr val="tx1"/>
          </a:solidFill>
          <a:ln>
            <a:noFill/>
          </a:ln>
          <a:effectLst>
            <a:outerShdw blurRad="50800" dist="76200" dir="2700000" algn="tl" rotWithShape="0">
              <a:prstClr val="black">
                <a:alpha val="40000"/>
              </a:prstClr>
            </a:outerShdw>
          </a:effectLst>
        </p:spPr>
        <p:txBody>
          <a:bodyPr anchor="ctr">
            <a:noAutofit/>
          </a:bodyPr>
          <a:lstStyle>
            <a:lvl1pPr algn="l">
              <a:defRPr sz="4000" baseline="0">
                <a:solidFill>
                  <a:schemeClr val="bg1"/>
                </a:solidFill>
                <a:latin typeface="DIN Alternate" charset="0"/>
                <a:ea typeface="DIN Alternate" charset="0"/>
                <a:cs typeface="DIN Alternate" charset="0"/>
              </a:defRPr>
            </a:lvl1pPr>
          </a:lstStyle>
          <a:p>
            <a:r>
              <a:rPr lang="en-US" dirty="0" smtClean="0"/>
              <a:t>Commerce Data Usability Project</a:t>
            </a:r>
            <a:endParaRPr lang="en-US" dirty="0"/>
          </a:p>
        </p:txBody>
      </p:sp>
      <p:sp>
        <p:nvSpPr>
          <p:cNvPr id="10" name="Subtitle 2"/>
          <p:cNvSpPr>
            <a:spLocks noGrp="1"/>
          </p:cNvSpPr>
          <p:nvPr>
            <p:ph type="subTitle" idx="1" hasCustomPrompt="1"/>
          </p:nvPr>
        </p:nvSpPr>
        <p:spPr>
          <a:xfrm>
            <a:off x="194553" y="4229969"/>
            <a:ext cx="5213830" cy="889000"/>
          </a:xfrm>
          <a:solidFill>
            <a:schemeClr val="tx1"/>
          </a:solidFill>
          <a:ln>
            <a:noFill/>
          </a:ln>
          <a:effectLst>
            <a:outerShdw blurRad="50800" dist="76200" dir="2700000" algn="tl" rotWithShape="0">
              <a:prstClr val="black">
                <a:alpha val="40000"/>
              </a:prstClr>
            </a:outerShdw>
          </a:effectLst>
        </p:spPr>
        <p:txBody>
          <a:bodyPr anchor="ctr"/>
          <a:lstStyle>
            <a:lvl1pPr marL="0" indent="0" algn="l">
              <a:buNone/>
              <a:defRPr sz="2400" baseline="0">
                <a:solidFill>
                  <a:schemeClr val="bg1"/>
                </a:solidFill>
                <a:latin typeface="DIN Alternate" charset="0"/>
                <a:ea typeface="DIN Alternate" charset="0"/>
                <a:cs typeface="DIN Alternate"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Pri Oberoi / Data Scientist</a:t>
            </a:r>
            <a:endParaRPr lang="en-US" dirty="0"/>
          </a:p>
        </p:txBody>
      </p:sp>
      <p:pic>
        <p:nvPicPr>
          <p:cNvPr id="11" name="Picture 10"/>
          <p:cNvPicPr>
            <a:picLocks noChangeAspect="1"/>
          </p:cNvPicPr>
          <p:nvPr userDrawn="1"/>
        </p:nvPicPr>
        <p:blipFill>
          <a:blip r:embed="rId3" cstate="print">
            <a:alphaModFix amt="79000"/>
            <a:extLst>
              <a:ext uri="{28A0092B-C50C-407E-A947-70E740481C1C}">
                <a14:useLocalDpi xmlns:a14="http://schemas.microsoft.com/office/drawing/2010/main"/>
              </a:ext>
            </a:extLst>
          </a:blip>
          <a:stretch>
            <a:fillRect/>
          </a:stretch>
        </p:blipFill>
        <p:spPr>
          <a:xfrm>
            <a:off x="194553" y="5438420"/>
            <a:ext cx="1195331" cy="1195331"/>
          </a:xfrm>
          <a:prstGeom prst="rect">
            <a:avLst/>
          </a:prstGeom>
          <a:ln>
            <a:noFill/>
          </a:ln>
          <a:effectLst>
            <a:outerShdw blurRad="292100" dist="139700" dir="2700000" algn="tl" rotWithShape="0">
              <a:srgbClr val="333333">
                <a:alpha val="0"/>
              </a:srgbClr>
            </a:outerShdw>
          </a:effectLst>
        </p:spPr>
      </p:pic>
    </p:spTree>
    <p:extLst>
      <p:ext uri="{BB962C8B-B14F-4D97-AF65-F5344CB8AC3E}">
        <p14:creationId xmlns:p14="http://schemas.microsoft.com/office/powerpoint/2010/main" val="1720911707"/>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ide by side ">
    <p:bg>
      <p:bgPr>
        <a:solidFill>
          <a:srgbClr val="306EA5"/>
        </a:solidFill>
        <a:effectLst/>
      </p:bgPr>
    </p:bg>
    <p:spTree>
      <p:nvGrpSpPr>
        <p:cNvPr id="1" name=""/>
        <p:cNvGrpSpPr/>
        <p:nvPr/>
      </p:nvGrpSpPr>
      <p:grpSpPr>
        <a:xfrm>
          <a:off x="0" y="0"/>
          <a:ext cx="0" cy="0"/>
          <a:chOff x="0" y="0"/>
          <a:chExt cx="0" cy="0"/>
        </a:xfrm>
      </p:grpSpPr>
      <p:sp>
        <p:nvSpPr>
          <p:cNvPr id="8" name="Rectangle 7"/>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hasCustomPrompt="1"/>
          </p:nvPr>
        </p:nvSpPr>
        <p:spPr>
          <a:xfrm>
            <a:off x="538231" y="1714501"/>
            <a:ext cx="5422392" cy="4105654"/>
          </a:xfrm>
        </p:spPr>
        <p:txBody>
          <a:bodyPr>
            <a:normAutofit/>
          </a:bodyPr>
          <a:lstStyle>
            <a:lvl1pPr>
              <a:defRPr sz="3600" baseline="0">
                <a:solidFill>
                  <a:schemeClr val="bg1"/>
                </a:solidFill>
              </a:defRPr>
            </a:lvl1pPr>
            <a:lvl2pPr>
              <a:defRPr sz="32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Bullets here</a:t>
            </a:r>
            <a:endParaRPr lang="en-US" dirty="0" smtClean="0"/>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6556" y="6289040"/>
            <a:ext cx="1883244" cy="501650"/>
          </a:xfrm>
          <a:prstGeom prst="rect">
            <a:avLst/>
          </a:prstGeom>
        </p:spPr>
      </p:pic>
      <p:sp>
        <p:nvSpPr>
          <p:cNvPr id="10" name="Title 1"/>
          <p:cNvSpPr>
            <a:spLocks noGrp="1"/>
          </p:cNvSpPr>
          <p:nvPr>
            <p:ph type="title" hasCustomPrompt="1"/>
          </p:nvPr>
        </p:nvSpPr>
        <p:spPr>
          <a:xfrm>
            <a:off x="626290" y="423702"/>
            <a:ext cx="10515600" cy="959704"/>
          </a:xfrm>
        </p:spPr>
        <p:txBody>
          <a:bodyPr/>
          <a:lstStyle>
            <a:lvl1pPr>
              <a:defRPr baseline="0">
                <a:solidFill>
                  <a:schemeClr val="bg1"/>
                </a:solidFill>
              </a:defRPr>
            </a:lvl1pPr>
          </a:lstStyle>
          <a:p>
            <a:r>
              <a:rPr lang="en-US" dirty="0" smtClean="0"/>
              <a:t>Split slides tend to be cluttered…but if you must </a:t>
            </a:r>
            <a:endParaRPr lang="en-US" dirty="0"/>
          </a:p>
        </p:txBody>
      </p:sp>
      <p:sp>
        <p:nvSpPr>
          <p:cNvPr id="11" name="Content Placeholder 2"/>
          <p:cNvSpPr>
            <a:spLocks noGrp="1"/>
          </p:cNvSpPr>
          <p:nvPr>
            <p:ph idx="13" hasCustomPrompt="1"/>
          </p:nvPr>
        </p:nvSpPr>
        <p:spPr>
          <a:xfrm>
            <a:off x="5975863" y="1714500"/>
            <a:ext cx="5422392" cy="4105654"/>
          </a:xfrm>
        </p:spPr>
        <p:txBody>
          <a:bodyPr>
            <a:normAutofit/>
          </a:bodyPr>
          <a:lstStyle>
            <a:lvl1pPr>
              <a:defRPr sz="3600" baseline="0">
                <a:solidFill>
                  <a:schemeClr val="bg1"/>
                </a:solidFill>
              </a:defRPr>
            </a:lvl1pPr>
            <a:lvl2pPr>
              <a:defRPr sz="32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Image here</a:t>
            </a:r>
          </a:p>
        </p:txBody>
      </p:sp>
    </p:spTree>
    <p:extLst>
      <p:ext uri="{BB962C8B-B14F-4D97-AF65-F5344CB8AC3E}">
        <p14:creationId xmlns:p14="http://schemas.microsoft.com/office/powerpoint/2010/main" val="689057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ide by side comparison">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hasCustomPrompt="1"/>
          </p:nvPr>
        </p:nvSpPr>
        <p:spPr>
          <a:xfrm>
            <a:off x="538231" y="1714501"/>
            <a:ext cx="5422392" cy="4105654"/>
          </a:xfrm>
        </p:spPr>
        <p:txBody>
          <a:bodyPr>
            <a:normAutofit/>
          </a:bodyPr>
          <a:lstStyle>
            <a:lvl1pPr>
              <a:defRPr sz="3600" baseline="0">
                <a:solidFill>
                  <a:srgbClr val="306EA5"/>
                </a:solidFill>
              </a:defRPr>
            </a:lvl1pPr>
            <a:lvl2pPr>
              <a:defRPr sz="32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Bullets here</a:t>
            </a:r>
            <a:endParaRPr lang="en-US" dirty="0" smtClean="0"/>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6556" y="6289040"/>
            <a:ext cx="1883244" cy="501650"/>
          </a:xfrm>
          <a:prstGeom prst="rect">
            <a:avLst/>
          </a:prstGeom>
        </p:spPr>
      </p:pic>
      <p:sp>
        <p:nvSpPr>
          <p:cNvPr id="10" name="Title 1"/>
          <p:cNvSpPr>
            <a:spLocks noGrp="1"/>
          </p:cNvSpPr>
          <p:nvPr>
            <p:ph type="title" hasCustomPrompt="1"/>
          </p:nvPr>
        </p:nvSpPr>
        <p:spPr>
          <a:xfrm>
            <a:off x="626290" y="423702"/>
            <a:ext cx="10515600" cy="959704"/>
          </a:xfrm>
        </p:spPr>
        <p:txBody>
          <a:bodyPr/>
          <a:lstStyle>
            <a:lvl1pPr>
              <a:defRPr baseline="0">
                <a:solidFill>
                  <a:srgbClr val="306EA5"/>
                </a:solidFill>
              </a:defRPr>
            </a:lvl1pPr>
          </a:lstStyle>
          <a:p>
            <a:r>
              <a:rPr lang="en-US" dirty="0" smtClean="0"/>
              <a:t>Split slides tend to be cluttered…but if you must </a:t>
            </a:r>
            <a:endParaRPr lang="en-US" dirty="0"/>
          </a:p>
        </p:txBody>
      </p:sp>
      <p:sp>
        <p:nvSpPr>
          <p:cNvPr id="11" name="Content Placeholder 2"/>
          <p:cNvSpPr>
            <a:spLocks noGrp="1"/>
          </p:cNvSpPr>
          <p:nvPr>
            <p:ph idx="13" hasCustomPrompt="1"/>
          </p:nvPr>
        </p:nvSpPr>
        <p:spPr>
          <a:xfrm>
            <a:off x="5975863" y="1714500"/>
            <a:ext cx="5422392" cy="4105654"/>
          </a:xfrm>
        </p:spPr>
        <p:txBody>
          <a:bodyPr>
            <a:normAutofit/>
          </a:bodyPr>
          <a:lstStyle>
            <a:lvl1pPr>
              <a:defRPr sz="3600" baseline="0">
                <a:solidFill>
                  <a:srgbClr val="306EA5"/>
                </a:solidFill>
              </a:defRPr>
            </a:lvl1pPr>
            <a:lvl2pPr>
              <a:defRPr sz="32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Image here</a:t>
            </a:r>
          </a:p>
        </p:txBody>
      </p:sp>
    </p:spTree>
    <p:extLst>
      <p:ext uri="{BB962C8B-B14F-4D97-AF65-F5344CB8AC3E}">
        <p14:creationId xmlns:p14="http://schemas.microsoft.com/office/powerpoint/2010/main" val="15739770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BLUE">
    <p:bg>
      <p:bgPr>
        <a:solidFill>
          <a:srgbClr val="306EA5"/>
        </a:solidFill>
        <a:effectLst/>
      </p:bgPr>
    </p:bg>
    <p:spTree>
      <p:nvGrpSpPr>
        <p:cNvPr id="1" name=""/>
        <p:cNvGrpSpPr/>
        <p:nvPr/>
      </p:nvGrpSpPr>
      <p:grpSpPr>
        <a:xfrm>
          <a:off x="0" y="0"/>
          <a:ext cx="0" cy="0"/>
          <a:chOff x="0" y="0"/>
          <a:chExt cx="0" cy="0"/>
        </a:xfrm>
      </p:grpSpPr>
      <p:sp>
        <p:nvSpPr>
          <p:cNvPr id="32" name="Rectangle 31"/>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10254" y="6294888"/>
            <a:ext cx="1883244" cy="501650"/>
          </a:xfrm>
          <a:prstGeom prst="rect">
            <a:avLst/>
          </a:prstGeom>
        </p:spPr>
      </p:pic>
    </p:spTree>
    <p:extLst>
      <p:ext uri="{BB962C8B-B14F-4D97-AF65-F5344CB8AC3E}">
        <p14:creationId xmlns:p14="http://schemas.microsoft.com/office/powerpoint/2010/main" val="5079342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WHITE">
    <p:bg>
      <p:bgPr>
        <a:solidFill>
          <a:schemeClr val="bg1"/>
        </a:solidFill>
        <a:effectLst/>
      </p:bgPr>
    </p:bg>
    <p:spTree>
      <p:nvGrpSpPr>
        <p:cNvPr id="1" name=""/>
        <p:cNvGrpSpPr/>
        <p:nvPr/>
      </p:nvGrpSpPr>
      <p:grpSpPr>
        <a:xfrm>
          <a:off x="0" y="0"/>
          <a:ext cx="0" cy="0"/>
          <a:chOff x="0" y="0"/>
          <a:chExt cx="0" cy="0"/>
        </a:xfrm>
      </p:grpSpPr>
      <p:sp>
        <p:nvSpPr>
          <p:cNvPr id="32" name="Rectangle 31"/>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10254" y="6294888"/>
            <a:ext cx="1883244" cy="501650"/>
          </a:xfrm>
          <a:prstGeom prst="rect">
            <a:avLst/>
          </a:prstGeom>
        </p:spPr>
      </p:pic>
    </p:spTree>
    <p:extLst>
      <p:ext uri="{BB962C8B-B14F-4D97-AF65-F5344CB8AC3E}">
        <p14:creationId xmlns:p14="http://schemas.microsoft.com/office/powerpoint/2010/main" val="5753969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END PAGE">
    <p:bg>
      <p:bgPr>
        <a:solidFill>
          <a:srgbClr val="306EA5"/>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0" y="0"/>
            <a:ext cx="12192000" cy="8892540"/>
          </a:xfrm>
          <a:prstGeom prst="rect">
            <a:avLst/>
          </a:prstGeom>
        </p:spPr>
      </p:pic>
      <p:sp>
        <p:nvSpPr>
          <p:cNvPr id="9" name="Title 1"/>
          <p:cNvSpPr>
            <a:spLocks noGrp="1"/>
          </p:cNvSpPr>
          <p:nvPr>
            <p:ph type="ctrTitle" hasCustomPrompt="1"/>
          </p:nvPr>
        </p:nvSpPr>
        <p:spPr>
          <a:xfrm>
            <a:off x="194553" y="3567144"/>
            <a:ext cx="6478622" cy="1080322"/>
          </a:xfrm>
          <a:solidFill>
            <a:schemeClr val="tx1"/>
          </a:solidFill>
          <a:ln>
            <a:noFill/>
          </a:ln>
          <a:effectLst>
            <a:outerShdw blurRad="50800" dist="76200" dir="2700000" algn="tl" rotWithShape="0">
              <a:prstClr val="black">
                <a:alpha val="40000"/>
              </a:prstClr>
            </a:outerShdw>
          </a:effectLst>
        </p:spPr>
        <p:txBody>
          <a:bodyPr anchor="ctr">
            <a:noAutofit/>
          </a:bodyPr>
          <a:lstStyle>
            <a:lvl1pPr algn="l">
              <a:defRPr sz="4000" baseline="0">
                <a:solidFill>
                  <a:schemeClr val="bg1"/>
                </a:solidFill>
                <a:latin typeface="DIN Alternate" charset="0"/>
                <a:ea typeface="DIN Alternate" charset="0"/>
                <a:cs typeface="DIN Alternate" charset="0"/>
              </a:defRPr>
            </a:lvl1pPr>
          </a:lstStyle>
          <a:p>
            <a:r>
              <a:rPr lang="en-US" dirty="0" smtClean="0"/>
              <a:t>DROP THE MIC – YOUR NAME GOES HERE</a:t>
            </a:r>
            <a:endParaRPr lang="en-US" dirty="0"/>
          </a:p>
        </p:txBody>
      </p:sp>
      <p:sp>
        <p:nvSpPr>
          <p:cNvPr id="10" name="Subtitle 2"/>
          <p:cNvSpPr>
            <a:spLocks noGrp="1"/>
          </p:cNvSpPr>
          <p:nvPr>
            <p:ph type="subTitle" idx="1" hasCustomPrompt="1"/>
          </p:nvPr>
        </p:nvSpPr>
        <p:spPr>
          <a:xfrm>
            <a:off x="194553" y="4804116"/>
            <a:ext cx="3874527" cy="589729"/>
          </a:xfrm>
          <a:solidFill>
            <a:schemeClr val="tx1"/>
          </a:solidFill>
          <a:ln>
            <a:noFill/>
          </a:ln>
          <a:effectLst>
            <a:outerShdw blurRad="50800" dist="76200" dir="2700000" algn="tl" rotWithShape="0">
              <a:prstClr val="black">
                <a:alpha val="40000"/>
              </a:prstClr>
            </a:outerShdw>
          </a:effectLst>
        </p:spPr>
        <p:txBody>
          <a:bodyPr anchor="ctr"/>
          <a:lstStyle>
            <a:lvl1pPr marL="0" indent="0" algn="l">
              <a:buNone/>
              <a:defRPr sz="2400" baseline="0">
                <a:solidFill>
                  <a:schemeClr val="bg1"/>
                </a:solidFill>
                <a:latin typeface="DIN Alternate" charset="0"/>
                <a:ea typeface="DIN Alternate" charset="0"/>
                <a:cs typeface="DIN Alternate"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YOUR CONTACT</a:t>
            </a:r>
            <a:endParaRPr lang="en-US" dirty="0"/>
          </a:p>
        </p:txBody>
      </p:sp>
      <p:pic>
        <p:nvPicPr>
          <p:cNvPr id="11" name="Picture 10"/>
          <p:cNvPicPr>
            <a:picLocks noChangeAspect="1"/>
          </p:cNvPicPr>
          <p:nvPr userDrawn="1"/>
        </p:nvPicPr>
        <p:blipFill>
          <a:blip r:embed="rId3" cstate="print">
            <a:alphaModFix amt="79000"/>
            <a:extLst>
              <a:ext uri="{28A0092B-C50C-407E-A947-70E740481C1C}">
                <a14:useLocalDpi xmlns:a14="http://schemas.microsoft.com/office/drawing/2010/main"/>
              </a:ext>
            </a:extLst>
          </a:blip>
          <a:stretch>
            <a:fillRect/>
          </a:stretch>
        </p:blipFill>
        <p:spPr>
          <a:xfrm>
            <a:off x="194553" y="5662669"/>
            <a:ext cx="1195331" cy="1195331"/>
          </a:xfrm>
          <a:prstGeom prst="rect">
            <a:avLst/>
          </a:prstGeom>
          <a:ln>
            <a:noFill/>
          </a:ln>
          <a:effectLst>
            <a:outerShdw blurRad="292100" dist="139700" dir="2700000" algn="tl" rotWithShape="0">
              <a:srgbClr val="333333">
                <a:alpha val="0"/>
              </a:srgbClr>
            </a:outerShdw>
          </a:effectLst>
        </p:spPr>
      </p:pic>
    </p:spTree>
    <p:extLst>
      <p:ext uri="{BB962C8B-B14F-4D97-AF65-F5344CB8AC3E}">
        <p14:creationId xmlns:p14="http://schemas.microsoft.com/office/powerpoint/2010/main" val="190097271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20" name="Picture 19"/>
          <p:cNvPicPr>
            <a:picLocks noChangeAspect="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0" y="0"/>
            <a:ext cx="12192000" cy="8892540"/>
          </a:xfrm>
          <a:prstGeom prst="rect">
            <a:avLst/>
          </a:prstGeom>
        </p:spPr>
      </p:pic>
      <p:sp>
        <p:nvSpPr>
          <p:cNvPr id="32" name="Rectangle 31"/>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sp>
        <p:nvSpPr>
          <p:cNvPr id="2" name="Title 1"/>
          <p:cNvSpPr>
            <a:spLocks noGrp="1"/>
          </p:cNvSpPr>
          <p:nvPr>
            <p:ph type="title" hasCustomPrompt="1"/>
          </p:nvPr>
        </p:nvSpPr>
        <p:spPr>
          <a:xfrm>
            <a:off x="1947153" y="1892868"/>
            <a:ext cx="3101925" cy="918926"/>
          </a:xfrm>
        </p:spPr>
        <p:txBody>
          <a:bodyPr>
            <a:normAutofit/>
          </a:bodyPr>
          <a:lstStyle>
            <a:lvl1pPr>
              <a:defRPr sz="3600">
                <a:solidFill>
                  <a:schemeClr val="tx2"/>
                </a:solidFill>
                <a:latin typeface="DIN Alternate" charset="0"/>
                <a:ea typeface="DIN Alternate" charset="0"/>
                <a:cs typeface="DIN Alternate" charset="0"/>
              </a:defRPr>
            </a:lvl1pPr>
          </a:lstStyle>
          <a:p>
            <a:r>
              <a:rPr lang="en-US" dirty="0" smtClean="0"/>
              <a:t>TOPIC</a:t>
            </a:r>
            <a:endParaRPr lang="en-US" dirty="0"/>
          </a:p>
        </p:txBody>
      </p:sp>
      <p:pic>
        <p:nvPicPr>
          <p:cNvPr id="9" name="Picture 8"/>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710254" y="6294888"/>
            <a:ext cx="1883244" cy="501650"/>
          </a:xfrm>
          <a:prstGeom prst="rect">
            <a:avLst/>
          </a:prstGeom>
        </p:spPr>
      </p:pic>
      <p:sp>
        <p:nvSpPr>
          <p:cNvPr id="10" name="Title 1"/>
          <p:cNvSpPr txBox="1">
            <a:spLocks/>
          </p:cNvSpPr>
          <p:nvPr userDrawn="1"/>
        </p:nvSpPr>
        <p:spPr>
          <a:xfrm>
            <a:off x="1301885" y="663799"/>
            <a:ext cx="10515600" cy="9189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2"/>
                </a:solidFill>
                <a:latin typeface="DIN Alternate" charset="0"/>
                <a:ea typeface="DIN Alternate" charset="0"/>
                <a:cs typeface="DIN Alternate" charset="0"/>
              </a:defRPr>
            </a:lvl1pPr>
          </a:lstStyle>
          <a:p>
            <a:r>
              <a:rPr lang="en-US" sz="5400" b="1" dirty="0" smtClean="0"/>
              <a:t>ROADMAP</a:t>
            </a:r>
            <a:endParaRPr lang="en-US" sz="4000" b="1" dirty="0"/>
          </a:p>
        </p:txBody>
      </p:sp>
      <p:sp>
        <p:nvSpPr>
          <p:cNvPr id="16" name="Oval 15"/>
          <p:cNvSpPr/>
          <p:nvPr userDrawn="1"/>
        </p:nvSpPr>
        <p:spPr>
          <a:xfrm>
            <a:off x="1651878" y="3152581"/>
            <a:ext cx="295275" cy="285750"/>
          </a:xfrm>
          <a:prstGeom prst="ellipse">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userDrawn="1"/>
        </p:nvSpPr>
        <p:spPr>
          <a:xfrm>
            <a:off x="1651877" y="2215901"/>
            <a:ext cx="295275" cy="285750"/>
          </a:xfrm>
          <a:prstGeom prst="ellipse">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userDrawn="1"/>
        </p:nvSpPr>
        <p:spPr>
          <a:xfrm>
            <a:off x="1651876" y="4121792"/>
            <a:ext cx="295275" cy="285750"/>
          </a:xfrm>
          <a:prstGeom prst="ellipse">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userDrawn="1"/>
        </p:nvSpPr>
        <p:spPr>
          <a:xfrm>
            <a:off x="1006610" y="980387"/>
            <a:ext cx="295275" cy="285750"/>
          </a:xfrm>
          <a:prstGeom prst="ellipse">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Elbow Connector 20"/>
          <p:cNvCxnSpPr>
            <a:stCxn id="19" idx="2"/>
            <a:endCxn id="17" idx="2"/>
          </p:cNvCxnSpPr>
          <p:nvPr userDrawn="1"/>
        </p:nvCxnSpPr>
        <p:spPr>
          <a:xfrm rot="10800000" flipH="1" flipV="1">
            <a:off x="1006609" y="1123262"/>
            <a:ext cx="645267" cy="1235514"/>
          </a:xfrm>
          <a:prstGeom prst="bentConnector3">
            <a:avLst>
              <a:gd name="adj1" fmla="val -35427"/>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19" idx="2"/>
            <a:endCxn id="16" idx="2"/>
          </p:cNvCxnSpPr>
          <p:nvPr userDrawn="1"/>
        </p:nvCxnSpPr>
        <p:spPr>
          <a:xfrm rot="10800000" flipH="1" flipV="1">
            <a:off x="1006610" y="1123262"/>
            <a:ext cx="645268" cy="2172194"/>
          </a:xfrm>
          <a:prstGeom prst="bentConnector3">
            <a:avLst>
              <a:gd name="adj1" fmla="val -35427"/>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19" idx="2"/>
            <a:endCxn id="18" idx="2"/>
          </p:cNvCxnSpPr>
          <p:nvPr userDrawn="1"/>
        </p:nvCxnSpPr>
        <p:spPr>
          <a:xfrm rot="10800000" flipH="1" flipV="1">
            <a:off x="1006610" y="1123261"/>
            <a:ext cx="645266" cy="3141405"/>
          </a:xfrm>
          <a:prstGeom prst="bentConnector3">
            <a:avLst>
              <a:gd name="adj1" fmla="val -35427"/>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4"/>
          <p:cNvSpPr>
            <a:spLocks noGrp="1"/>
          </p:cNvSpPr>
          <p:nvPr>
            <p:ph type="body" sz="quarter" idx="13" hasCustomPrompt="1"/>
          </p:nvPr>
        </p:nvSpPr>
        <p:spPr>
          <a:xfrm>
            <a:off x="1947151" y="2882384"/>
            <a:ext cx="3154362" cy="826143"/>
          </a:xfrm>
        </p:spPr>
        <p:txBody>
          <a:bodyPr vert="horz" lIns="91440" tIns="45720" rIns="91440" bIns="45720" rtlCol="0" anchor="ctr">
            <a:normAutofit/>
          </a:bodyPr>
          <a:lstStyle>
            <a:lvl1pPr>
              <a:defRPr lang="en-US" sz="3600" dirty="0">
                <a:solidFill>
                  <a:schemeClr val="tx2"/>
                </a:solidFill>
              </a:defRPr>
            </a:lvl1pPr>
          </a:lstStyle>
          <a:p>
            <a:pPr lvl="0">
              <a:spcBef>
                <a:spcPct val="0"/>
              </a:spcBef>
              <a:buNone/>
            </a:pPr>
            <a:r>
              <a:rPr lang="en-US" dirty="0" smtClean="0"/>
              <a:t>TOPIC</a:t>
            </a:r>
            <a:endParaRPr lang="en-US" dirty="0"/>
          </a:p>
        </p:txBody>
      </p:sp>
      <p:sp>
        <p:nvSpPr>
          <p:cNvPr id="36" name="Text Placeholder 34"/>
          <p:cNvSpPr>
            <a:spLocks noGrp="1"/>
          </p:cNvSpPr>
          <p:nvPr>
            <p:ph type="body" sz="quarter" idx="14" hasCustomPrompt="1"/>
          </p:nvPr>
        </p:nvSpPr>
        <p:spPr>
          <a:xfrm>
            <a:off x="1953306" y="3892979"/>
            <a:ext cx="3154362" cy="826143"/>
          </a:xfrm>
        </p:spPr>
        <p:txBody>
          <a:bodyPr vert="horz" lIns="91440" tIns="45720" rIns="91440" bIns="45720" rtlCol="0" anchor="ctr">
            <a:normAutofit/>
          </a:bodyPr>
          <a:lstStyle>
            <a:lvl1pPr>
              <a:defRPr lang="en-US" sz="3600" dirty="0">
                <a:solidFill>
                  <a:schemeClr val="tx2"/>
                </a:solidFill>
              </a:defRPr>
            </a:lvl1pPr>
          </a:lstStyle>
          <a:p>
            <a:pPr lvl="0">
              <a:spcBef>
                <a:spcPct val="0"/>
              </a:spcBef>
              <a:buNone/>
            </a:pPr>
            <a:r>
              <a:rPr lang="en-US" dirty="0" smtClean="0"/>
              <a:t>TOPIC</a:t>
            </a:r>
            <a:endParaRPr lang="en-US" dirty="0"/>
          </a:p>
        </p:txBody>
      </p:sp>
    </p:spTree>
    <p:extLst>
      <p:ext uri="{BB962C8B-B14F-4D97-AF65-F5344CB8AC3E}">
        <p14:creationId xmlns:p14="http://schemas.microsoft.com/office/powerpoint/2010/main" val="773680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NDALONE POINT WHITE">
    <p:bg>
      <p:bgPr>
        <a:solidFill>
          <a:schemeClr val="bg1"/>
        </a:solidFill>
        <a:effectLst/>
      </p:bgPr>
    </p:bg>
    <p:spTree>
      <p:nvGrpSpPr>
        <p:cNvPr id="1" name=""/>
        <p:cNvGrpSpPr/>
        <p:nvPr/>
      </p:nvGrpSpPr>
      <p:grpSpPr>
        <a:xfrm>
          <a:off x="0" y="0"/>
          <a:ext cx="0" cy="0"/>
          <a:chOff x="0" y="0"/>
          <a:chExt cx="0" cy="0"/>
        </a:xfrm>
      </p:grpSpPr>
      <p:sp>
        <p:nvSpPr>
          <p:cNvPr id="32" name="Rectangle 31"/>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10254" y="6294888"/>
            <a:ext cx="1883244" cy="501650"/>
          </a:xfrm>
          <a:prstGeom prst="rect">
            <a:avLst/>
          </a:prstGeom>
        </p:spPr>
      </p:pic>
      <p:sp>
        <p:nvSpPr>
          <p:cNvPr id="20" name="Title 1"/>
          <p:cNvSpPr>
            <a:spLocks noGrp="1"/>
          </p:cNvSpPr>
          <p:nvPr>
            <p:ph type="title" hasCustomPrompt="1"/>
          </p:nvPr>
        </p:nvSpPr>
        <p:spPr>
          <a:xfrm>
            <a:off x="838200" y="3912997"/>
            <a:ext cx="10515600" cy="1325563"/>
          </a:xfrm>
        </p:spPr>
        <p:txBody>
          <a:bodyPr>
            <a:normAutofit/>
          </a:bodyPr>
          <a:lstStyle>
            <a:lvl1pPr algn="ctr">
              <a:defRPr sz="4800" baseline="0">
                <a:solidFill>
                  <a:srgbClr val="306EA5"/>
                </a:solidFill>
                <a:latin typeface="DIN Alternate" charset="0"/>
                <a:ea typeface="DIN Alternate" charset="0"/>
                <a:cs typeface="DIN Alternate" charset="0"/>
              </a:defRPr>
            </a:lvl1pPr>
          </a:lstStyle>
          <a:p>
            <a:r>
              <a:rPr lang="en-US" dirty="0" smtClean="0"/>
              <a:t>&gt; 30% of income</a:t>
            </a:r>
            <a:endParaRPr lang="en-US" dirty="0"/>
          </a:p>
        </p:txBody>
      </p:sp>
    </p:spTree>
    <p:extLst>
      <p:ext uri="{BB962C8B-B14F-4D97-AF65-F5344CB8AC3E}">
        <p14:creationId xmlns:p14="http://schemas.microsoft.com/office/powerpoint/2010/main" val="1324992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TANDALONE POINT BLUE">
    <p:bg>
      <p:bgPr>
        <a:solidFill>
          <a:srgbClr val="306EA5"/>
        </a:solidFill>
        <a:effectLst/>
      </p:bgPr>
    </p:bg>
    <p:spTree>
      <p:nvGrpSpPr>
        <p:cNvPr id="1" name=""/>
        <p:cNvGrpSpPr/>
        <p:nvPr/>
      </p:nvGrpSpPr>
      <p:grpSpPr>
        <a:xfrm>
          <a:off x="0" y="0"/>
          <a:ext cx="0" cy="0"/>
          <a:chOff x="0" y="0"/>
          <a:chExt cx="0" cy="0"/>
        </a:xfrm>
      </p:grpSpPr>
      <p:sp>
        <p:nvSpPr>
          <p:cNvPr id="32" name="Rectangle 31"/>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10254" y="6294888"/>
            <a:ext cx="1883244" cy="501650"/>
          </a:xfrm>
          <a:prstGeom prst="rect">
            <a:avLst/>
          </a:prstGeom>
        </p:spPr>
      </p:pic>
      <p:sp>
        <p:nvSpPr>
          <p:cNvPr id="20" name="Title 1"/>
          <p:cNvSpPr>
            <a:spLocks noGrp="1"/>
          </p:cNvSpPr>
          <p:nvPr>
            <p:ph type="title" hasCustomPrompt="1"/>
          </p:nvPr>
        </p:nvSpPr>
        <p:spPr>
          <a:xfrm>
            <a:off x="838200" y="3912997"/>
            <a:ext cx="10515600" cy="1325563"/>
          </a:xfrm>
        </p:spPr>
        <p:txBody>
          <a:bodyPr>
            <a:normAutofit/>
          </a:bodyPr>
          <a:lstStyle>
            <a:lvl1pPr algn="ctr">
              <a:defRPr sz="4800" baseline="0">
                <a:solidFill>
                  <a:schemeClr val="bg1"/>
                </a:solidFill>
                <a:latin typeface="DIN Alternate" charset="0"/>
                <a:ea typeface="DIN Alternate" charset="0"/>
                <a:cs typeface="DIN Alternate" charset="0"/>
              </a:defRPr>
            </a:lvl1pPr>
          </a:lstStyle>
          <a:p>
            <a:r>
              <a:rPr lang="en-US" dirty="0" smtClean="0"/>
              <a:t>STANDALONE POINTS GO HERE</a:t>
            </a:r>
            <a:endParaRPr lang="en-US" dirty="0"/>
          </a:p>
        </p:txBody>
      </p:sp>
      <p:pic>
        <p:nvPicPr>
          <p:cNvPr id="10" name="Picture 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005307" y="806612"/>
            <a:ext cx="155414" cy="332863"/>
          </a:xfrm>
          <a:prstGeom prst="rect">
            <a:avLst/>
          </a:prstGeom>
        </p:spPr>
      </p:pic>
      <p:pic>
        <p:nvPicPr>
          <p:cNvPr id="11" name="Picture 10"/>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49894" y="806612"/>
            <a:ext cx="155414" cy="332863"/>
          </a:xfrm>
          <a:prstGeom prst="rect">
            <a:avLst/>
          </a:prstGeom>
        </p:spPr>
      </p:pic>
      <p:pic>
        <p:nvPicPr>
          <p:cNvPr id="12" name="Picture 1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160721" y="806612"/>
            <a:ext cx="155414" cy="332863"/>
          </a:xfrm>
          <a:prstGeom prst="rect">
            <a:avLst/>
          </a:prstGeom>
        </p:spPr>
      </p:pic>
      <p:pic>
        <p:nvPicPr>
          <p:cNvPr id="13" name="Picture 1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005307" y="1148690"/>
            <a:ext cx="155414" cy="332863"/>
          </a:xfrm>
          <a:prstGeom prst="rect">
            <a:avLst/>
          </a:prstGeom>
        </p:spPr>
      </p:pic>
      <p:pic>
        <p:nvPicPr>
          <p:cNvPr id="14" name="Picture 1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49894" y="1148690"/>
            <a:ext cx="155414" cy="332863"/>
          </a:xfrm>
          <a:prstGeom prst="rect">
            <a:avLst/>
          </a:prstGeom>
        </p:spPr>
      </p:pic>
      <p:pic>
        <p:nvPicPr>
          <p:cNvPr id="15" name="Picture 14"/>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160721" y="1148690"/>
            <a:ext cx="155414" cy="332863"/>
          </a:xfrm>
          <a:prstGeom prst="rect">
            <a:avLst/>
          </a:prstGeom>
        </p:spPr>
      </p:pic>
      <p:pic>
        <p:nvPicPr>
          <p:cNvPr id="16" name="Picture 1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94480" y="815828"/>
            <a:ext cx="155414" cy="332863"/>
          </a:xfrm>
          <a:prstGeom prst="rect">
            <a:avLst/>
          </a:prstGeom>
        </p:spPr>
      </p:pic>
      <p:pic>
        <p:nvPicPr>
          <p:cNvPr id="17" name="Picture 1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94480" y="1148690"/>
            <a:ext cx="155414" cy="332863"/>
          </a:xfrm>
          <a:prstGeom prst="rect">
            <a:avLst/>
          </a:prstGeom>
        </p:spPr>
      </p:pic>
      <p:pic>
        <p:nvPicPr>
          <p:cNvPr id="18" name="Picture 1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650951" y="806612"/>
            <a:ext cx="155414" cy="332863"/>
          </a:xfrm>
          <a:prstGeom prst="rect">
            <a:avLst/>
          </a:prstGeom>
        </p:spPr>
      </p:pic>
      <p:pic>
        <p:nvPicPr>
          <p:cNvPr id="19" name="Picture 18"/>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495538" y="806612"/>
            <a:ext cx="155414" cy="332863"/>
          </a:xfrm>
          <a:prstGeom prst="rect">
            <a:avLst/>
          </a:prstGeom>
        </p:spPr>
      </p:pic>
      <p:pic>
        <p:nvPicPr>
          <p:cNvPr id="21" name="Picture 2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365" y="806612"/>
            <a:ext cx="155414" cy="332863"/>
          </a:xfrm>
          <a:prstGeom prst="rect">
            <a:avLst/>
          </a:prstGeom>
        </p:spPr>
      </p:pic>
      <p:pic>
        <p:nvPicPr>
          <p:cNvPr id="22" name="Picture 2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650951" y="1148690"/>
            <a:ext cx="155414" cy="332863"/>
          </a:xfrm>
          <a:prstGeom prst="rect">
            <a:avLst/>
          </a:prstGeom>
        </p:spPr>
      </p:pic>
      <p:pic>
        <p:nvPicPr>
          <p:cNvPr id="23" name="Picture 2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495538" y="1148690"/>
            <a:ext cx="155414" cy="332863"/>
          </a:xfrm>
          <a:prstGeom prst="rect">
            <a:avLst/>
          </a:prstGeom>
        </p:spPr>
      </p:pic>
      <p:pic>
        <p:nvPicPr>
          <p:cNvPr id="24" name="Picture 2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365" y="1148690"/>
            <a:ext cx="155414" cy="332863"/>
          </a:xfrm>
          <a:prstGeom prst="rect">
            <a:avLst/>
          </a:prstGeom>
        </p:spPr>
      </p:pic>
      <p:pic>
        <p:nvPicPr>
          <p:cNvPr id="25" name="Picture 2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340124" y="815828"/>
            <a:ext cx="155414" cy="332863"/>
          </a:xfrm>
          <a:prstGeom prst="rect">
            <a:avLst/>
          </a:prstGeom>
        </p:spPr>
      </p:pic>
      <p:pic>
        <p:nvPicPr>
          <p:cNvPr id="26" name="Picture 2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340124" y="1148690"/>
            <a:ext cx="155414" cy="332863"/>
          </a:xfrm>
          <a:prstGeom prst="rect">
            <a:avLst/>
          </a:prstGeom>
        </p:spPr>
      </p:pic>
      <p:pic>
        <p:nvPicPr>
          <p:cNvPr id="27" name="Picture 2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272605" y="1144082"/>
            <a:ext cx="155414" cy="332863"/>
          </a:xfrm>
          <a:prstGeom prst="rect">
            <a:avLst/>
          </a:prstGeom>
        </p:spPr>
      </p:pic>
      <p:pic>
        <p:nvPicPr>
          <p:cNvPr id="28" name="Picture 2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117192" y="1144082"/>
            <a:ext cx="155414" cy="332863"/>
          </a:xfrm>
          <a:prstGeom prst="rect">
            <a:avLst/>
          </a:prstGeom>
        </p:spPr>
      </p:pic>
      <p:pic>
        <p:nvPicPr>
          <p:cNvPr id="29" name="Picture 28"/>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428019" y="1144082"/>
            <a:ext cx="155414" cy="332863"/>
          </a:xfrm>
          <a:prstGeom prst="rect">
            <a:avLst/>
          </a:prstGeom>
        </p:spPr>
      </p:pic>
      <p:pic>
        <p:nvPicPr>
          <p:cNvPr id="30" name="Picture 2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961778" y="1144082"/>
            <a:ext cx="155414" cy="332863"/>
          </a:xfrm>
          <a:prstGeom prst="rect">
            <a:avLst/>
          </a:prstGeom>
        </p:spPr>
      </p:pic>
      <p:pic>
        <p:nvPicPr>
          <p:cNvPr id="31" name="Picture 3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894259" y="1144082"/>
            <a:ext cx="155414" cy="332863"/>
          </a:xfrm>
          <a:prstGeom prst="rect">
            <a:avLst/>
          </a:prstGeom>
        </p:spPr>
      </p:pic>
      <p:pic>
        <p:nvPicPr>
          <p:cNvPr id="33" name="Picture 3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738846" y="1144082"/>
            <a:ext cx="155414" cy="332863"/>
          </a:xfrm>
          <a:prstGeom prst="rect">
            <a:avLst/>
          </a:prstGeom>
        </p:spPr>
      </p:pic>
      <p:pic>
        <p:nvPicPr>
          <p:cNvPr id="34" name="Picture 3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673" y="1144082"/>
            <a:ext cx="155414" cy="332863"/>
          </a:xfrm>
          <a:prstGeom prst="rect">
            <a:avLst/>
          </a:prstGeom>
        </p:spPr>
      </p:pic>
      <p:pic>
        <p:nvPicPr>
          <p:cNvPr id="35" name="Picture 3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583432" y="1144082"/>
            <a:ext cx="155414" cy="332863"/>
          </a:xfrm>
          <a:prstGeom prst="rect">
            <a:avLst/>
          </a:prstGeom>
        </p:spPr>
      </p:pic>
      <p:pic>
        <p:nvPicPr>
          <p:cNvPr id="36" name="Picture 3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903" y="1144082"/>
            <a:ext cx="155414" cy="332863"/>
          </a:xfrm>
          <a:prstGeom prst="rect">
            <a:avLst/>
          </a:prstGeom>
        </p:spPr>
      </p:pic>
      <p:pic>
        <p:nvPicPr>
          <p:cNvPr id="37" name="Picture 3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490" y="1144082"/>
            <a:ext cx="155414" cy="332863"/>
          </a:xfrm>
          <a:prstGeom prst="rect">
            <a:avLst/>
          </a:prstGeom>
        </p:spPr>
      </p:pic>
      <p:pic>
        <p:nvPicPr>
          <p:cNvPr id="38" name="Picture 37"/>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5317" y="1144082"/>
            <a:ext cx="155414" cy="332863"/>
          </a:xfrm>
          <a:prstGeom prst="rect">
            <a:avLst/>
          </a:prstGeom>
        </p:spPr>
      </p:pic>
      <p:pic>
        <p:nvPicPr>
          <p:cNvPr id="39" name="Picture 3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9076" y="1144082"/>
            <a:ext cx="155414" cy="332863"/>
          </a:xfrm>
          <a:prstGeom prst="rect">
            <a:avLst/>
          </a:prstGeom>
        </p:spPr>
      </p:pic>
      <p:pic>
        <p:nvPicPr>
          <p:cNvPr id="40" name="Picture 3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557" y="1139474"/>
            <a:ext cx="155414" cy="332863"/>
          </a:xfrm>
          <a:prstGeom prst="rect">
            <a:avLst/>
          </a:prstGeom>
        </p:spPr>
      </p:pic>
      <p:pic>
        <p:nvPicPr>
          <p:cNvPr id="41" name="Picture 4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6144" y="1139474"/>
            <a:ext cx="155414" cy="332863"/>
          </a:xfrm>
          <a:prstGeom prst="rect">
            <a:avLst/>
          </a:prstGeom>
        </p:spPr>
      </p:pic>
      <p:pic>
        <p:nvPicPr>
          <p:cNvPr id="42" name="Picture 41"/>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971" y="1139474"/>
            <a:ext cx="155414" cy="332863"/>
          </a:xfrm>
          <a:prstGeom prst="rect">
            <a:avLst/>
          </a:prstGeom>
        </p:spPr>
      </p:pic>
      <p:pic>
        <p:nvPicPr>
          <p:cNvPr id="43" name="Picture 4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730" y="1139474"/>
            <a:ext cx="155414" cy="332863"/>
          </a:xfrm>
          <a:prstGeom prst="rect">
            <a:avLst/>
          </a:prstGeom>
        </p:spPr>
      </p:pic>
      <p:pic>
        <p:nvPicPr>
          <p:cNvPr id="44" name="Picture 4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384" y="1148690"/>
            <a:ext cx="155414" cy="332863"/>
          </a:xfrm>
          <a:prstGeom prst="rect">
            <a:avLst/>
          </a:prstGeom>
        </p:spPr>
      </p:pic>
      <p:pic>
        <p:nvPicPr>
          <p:cNvPr id="45" name="Picture 4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540035" y="1472337"/>
            <a:ext cx="155414" cy="332863"/>
          </a:xfrm>
          <a:prstGeom prst="rect">
            <a:avLst/>
          </a:prstGeom>
        </p:spPr>
      </p:pic>
      <p:pic>
        <p:nvPicPr>
          <p:cNvPr id="46" name="Picture 4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249618" y="2177952"/>
            <a:ext cx="155414" cy="332863"/>
          </a:xfrm>
          <a:prstGeom prst="rect">
            <a:avLst/>
          </a:prstGeom>
        </p:spPr>
      </p:pic>
      <p:pic>
        <p:nvPicPr>
          <p:cNvPr id="47" name="Picture 46"/>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302465" y="1489088"/>
            <a:ext cx="155414" cy="332863"/>
          </a:xfrm>
          <a:prstGeom prst="rect">
            <a:avLst/>
          </a:prstGeom>
        </p:spPr>
      </p:pic>
      <p:pic>
        <p:nvPicPr>
          <p:cNvPr id="48" name="Picture 47"/>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094875" y="1139474"/>
            <a:ext cx="155414" cy="332863"/>
          </a:xfrm>
          <a:prstGeom prst="rect">
            <a:avLst/>
          </a:prstGeom>
        </p:spPr>
      </p:pic>
      <p:pic>
        <p:nvPicPr>
          <p:cNvPr id="49" name="Picture 4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306915" y="1156325"/>
            <a:ext cx="155414" cy="332863"/>
          </a:xfrm>
          <a:prstGeom prst="rect">
            <a:avLst/>
          </a:prstGeom>
        </p:spPr>
      </p:pic>
      <p:pic>
        <p:nvPicPr>
          <p:cNvPr id="50" name="Picture 4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005307" y="1493796"/>
            <a:ext cx="155414" cy="332863"/>
          </a:xfrm>
          <a:prstGeom prst="rect">
            <a:avLst/>
          </a:prstGeom>
        </p:spPr>
      </p:pic>
      <p:pic>
        <p:nvPicPr>
          <p:cNvPr id="51" name="Picture 5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49894" y="1493796"/>
            <a:ext cx="155414" cy="332863"/>
          </a:xfrm>
          <a:prstGeom prst="rect">
            <a:avLst/>
          </a:prstGeom>
        </p:spPr>
      </p:pic>
      <p:pic>
        <p:nvPicPr>
          <p:cNvPr id="52" name="Picture 51"/>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160721" y="1493796"/>
            <a:ext cx="155414" cy="332863"/>
          </a:xfrm>
          <a:prstGeom prst="rect">
            <a:avLst/>
          </a:prstGeom>
        </p:spPr>
      </p:pic>
      <p:pic>
        <p:nvPicPr>
          <p:cNvPr id="53" name="Picture 5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005307" y="1826659"/>
            <a:ext cx="155414" cy="332863"/>
          </a:xfrm>
          <a:prstGeom prst="rect">
            <a:avLst/>
          </a:prstGeom>
        </p:spPr>
      </p:pic>
      <p:pic>
        <p:nvPicPr>
          <p:cNvPr id="54" name="Picture 53"/>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49894" y="1826659"/>
            <a:ext cx="155414" cy="332863"/>
          </a:xfrm>
          <a:prstGeom prst="rect">
            <a:avLst/>
          </a:prstGeom>
        </p:spPr>
      </p:pic>
      <p:pic>
        <p:nvPicPr>
          <p:cNvPr id="55" name="Picture 5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160721" y="1826659"/>
            <a:ext cx="155414" cy="332863"/>
          </a:xfrm>
          <a:prstGeom prst="rect">
            <a:avLst/>
          </a:prstGeom>
        </p:spPr>
      </p:pic>
      <p:pic>
        <p:nvPicPr>
          <p:cNvPr id="56" name="Picture 5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005307" y="2168737"/>
            <a:ext cx="155414" cy="332863"/>
          </a:xfrm>
          <a:prstGeom prst="rect">
            <a:avLst/>
          </a:prstGeom>
        </p:spPr>
      </p:pic>
      <p:pic>
        <p:nvPicPr>
          <p:cNvPr id="57" name="Picture 5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49894" y="2168737"/>
            <a:ext cx="155414" cy="332863"/>
          </a:xfrm>
          <a:prstGeom prst="rect">
            <a:avLst/>
          </a:prstGeom>
        </p:spPr>
      </p:pic>
      <p:pic>
        <p:nvPicPr>
          <p:cNvPr id="58" name="Picture 57"/>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160721" y="2168737"/>
            <a:ext cx="155414" cy="332863"/>
          </a:xfrm>
          <a:prstGeom prst="rect">
            <a:avLst/>
          </a:prstGeom>
        </p:spPr>
      </p:pic>
      <p:pic>
        <p:nvPicPr>
          <p:cNvPr id="59" name="Picture 5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94480" y="1835875"/>
            <a:ext cx="155414" cy="332863"/>
          </a:xfrm>
          <a:prstGeom prst="rect">
            <a:avLst/>
          </a:prstGeom>
        </p:spPr>
      </p:pic>
      <p:pic>
        <p:nvPicPr>
          <p:cNvPr id="60" name="Picture 5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94480" y="1493796"/>
            <a:ext cx="155414" cy="332863"/>
          </a:xfrm>
          <a:prstGeom prst="rect">
            <a:avLst/>
          </a:prstGeom>
        </p:spPr>
      </p:pic>
      <p:pic>
        <p:nvPicPr>
          <p:cNvPr id="61" name="Picture 6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94480" y="2168737"/>
            <a:ext cx="155414" cy="332863"/>
          </a:xfrm>
          <a:prstGeom prst="rect">
            <a:avLst/>
          </a:prstGeom>
        </p:spPr>
      </p:pic>
      <p:pic>
        <p:nvPicPr>
          <p:cNvPr id="62" name="Picture 6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650951" y="1493796"/>
            <a:ext cx="155414" cy="332863"/>
          </a:xfrm>
          <a:prstGeom prst="rect">
            <a:avLst/>
          </a:prstGeom>
        </p:spPr>
      </p:pic>
      <p:pic>
        <p:nvPicPr>
          <p:cNvPr id="63" name="Picture 6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495538" y="1493796"/>
            <a:ext cx="155414" cy="332863"/>
          </a:xfrm>
          <a:prstGeom prst="rect">
            <a:avLst/>
          </a:prstGeom>
        </p:spPr>
      </p:pic>
      <p:pic>
        <p:nvPicPr>
          <p:cNvPr id="64" name="Picture 6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365" y="1493796"/>
            <a:ext cx="155414" cy="332863"/>
          </a:xfrm>
          <a:prstGeom prst="rect">
            <a:avLst/>
          </a:prstGeom>
        </p:spPr>
      </p:pic>
      <p:pic>
        <p:nvPicPr>
          <p:cNvPr id="65" name="Picture 6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650951" y="1826659"/>
            <a:ext cx="155414" cy="332863"/>
          </a:xfrm>
          <a:prstGeom prst="rect">
            <a:avLst/>
          </a:prstGeom>
        </p:spPr>
      </p:pic>
      <p:pic>
        <p:nvPicPr>
          <p:cNvPr id="66" name="Picture 65"/>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495538" y="1826659"/>
            <a:ext cx="155414" cy="332863"/>
          </a:xfrm>
          <a:prstGeom prst="rect">
            <a:avLst/>
          </a:prstGeom>
        </p:spPr>
      </p:pic>
      <p:pic>
        <p:nvPicPr>
          <p:cNvPr id="67" name="Picture 6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365" y="1826659"/>
            <a:ext cx="155414" cy="332863"/>
          </a:xfrm>
          <a:prstGeom prst="rect">
            <a:avLst/>
          </a:prstGeom>
        </p:spPr>
      </p:pic>
      <p:pic>
        <p:nvPicPr>
          <p:cNvPr id="68" name="Picture 6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650951" y="2168737"/>
            <a:ext cx="155414" cy="332863"/>
          </a:xfrm>
          <a:prstGeom prst="rect">
            <a:avLst/>
          </a:prstGeom>
        </p:spPr>
      </p:pic>
      <p:pic>
        <p:nvPicPr>
          <p:cNvPr id="69" name="Picture 6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495538" y="2168737"/>
            <a:ext cx="155414" cy="332863"/>
          </a:xfrm>
          <a:prstGeom prst="rect">
            <a:avLst/>
          </a:prstGeom>
        </p:spPr>
      </p:pic>
      <p:pic>
        <p:nvPicPr>
          <p:cNvPr id="70" name="Picture 69"/>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365" y="2168737"/>
            <a:ext cx="155414" cy="332863"/>
          </a:xfrm>
          <a:prstGeom prst="rect">
            <a:avLst/>
          </a:prstGeom>
        </p:spPr>
      </p:pic>
      <p:pic>
        <p:nvPicPr>
          <p:cNvPr id="71" name="Picture 7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340124" y="1835875"/>
            <a:ext cx="155414" cy="332863"/>
          </a:xfrm>
          <a:prstGeom prst="rect">
            <a:avLst/>
          </a:prstGeom>
        </p:spPr>
      </p:pic>
      <p:pic>
        <p:nvPicPr>
          <p:cNvPr id="72" name="Picture 71"/>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340124" y="1493796"/>
            <a:ext cx="155414" cy="332863"/>
          </a:xfrm>
          <a:prstGeom prst="rect">
            <a:avLst/>
          </a:prstGeom>
        </p:spPr>
      </p:pic>
      <p:pic>
        <p:nvPicPr>
          <p:cNvPr id="73" name="Picture 7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340124" y="2168737"/>
            <a:ext cx="155414" cy="332863"/>
          </a:xfrm>
          <a:prstGeom prst="rect">
            <a:avLst/>
          </a:prstGeom>
        </p:spPr>
      </p:pic>
      <p:pic>
        <p:nvPicPr>
          <p:cNvPr id="74" name="Picture 7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272605" y="1489188"/>
            <a:ext cx="155414" cy="332863"/>
          </a:xfrm>
          <a:prstGeom prst="rect">
            <a:avLst/>
          </a:prstGeom>
        </p:spPr>
      </p:pic>
      <p:pic>
        <p:nvPicPr>
          <p:cNvPr id="75" name="Picture 7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117192" y="1489188"/>
            <a:ext cx="155414" cy="332863"/>
          </a:xfrm>
          <a:prstGeom prst="rect">
            <a:avLst/>
          </a:prstGeom>
        </p:spPr>
      </p:pic>
      <p:pic>
        <p:nvPicPr>
          <p:cNvPr id="76" name="Picture 75"/>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428019" y="1489188"/>
            <a:ext cx="155414" cy="332863"/>
          </a:xfrm>
          <a:prstGeom prst="rect">
            <a:avLst/>
          </a:prstGeom>
        </p:spPr>
      </p:pic>
      <p:pic>
        <p:nvPicPr>
          <p:cNvPr id="77" name="Picture 7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272605" y="1822051"/>
            <a:ext cx="155414" cy="332863"/>
          </a:xfrm>
          <a:prstGeom prst="rect">
            <a:avLst/>
          </a:prstGeom>
        </p:spPr>
      </p:pic>
      <p:pic>
        <p:nvPicPr>
          <p:cNvPr id="78" name="Picture 77"/>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117192" y="1822051"/>
            <a:ext cx="155414" cy="332863"/>
          </a:xfrm>
          <a:prstGeom prst="rect">
            <a:avLst/>
          </a:prstGeom>
        </p:spPr>
      </p:pic>
      <p:pic>
        <p:nvPicPr>
          <p:cNvPr id="79" name="Picture 7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428019" y="1822051"/>
            <a:ext cx="155414" cy="332863"/>
          </a:xfrm>
          <a:prstGeom prst="rect">
            <a:avLst/>
          </a:prstGeom>
        </p:spPr>
      </p:pic>
      <p:pic>
        <p:nvPicPr>
          <p:cNvPr id="80" name="Picture 7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272605" y="2164129"/>
            <a:ext cx="155414" cy="332863"/>
          </a:xfrm>
          <a:prstGeom prst="rect">
            <a:avLst/>
          </a:prstGeom>
        </p:spPr>
      </p:pic>
      <p:pic>
        <p:nvPicPr>
          <p:cNvPr id="81" name="Picture 8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117192" y="2164129"/>
            <a:ext cx="155414" cy="332863"/>
          </a:xfrm>
          <a:prstGeom prst="rect">
            <a:avLst/>
          </a:prstGeom>
        </p:spPr>
      </p:pic>
      <p:pic>
        <p:nvPicPr>
          <p:cNvPr id="82" name="Picture 81"/>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428019" y="2164129"/>
            <a:ext cx="155414" cy="332863"/>
          </a:xfrm>
          <a:prstGeom prst="rect">
            <a:avLst/>
          </a:prstGeom>
        </p:spPr>
      </p:pic>
      <p:pic>
        <p:nvPicPr>
          <p:cNvPr id="83" name="Picture 8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961778" y="1831267"/>
            <a:ext cx="155414" cy="332863"/>
          </a:xfrm>
          <a:prstGeom prst="rect">
            <a:avLst/>
          </a:prstGeom>
        </p:spPr>
      </p:pic>
      <p:pic>
        <p:nvPicPr>
          <p:cNvPr id="84" name="Picture 83"/>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961778" y="1489188"/>
            <a:ext cx="155414" cy="332863"/>
          </a:xfrm>
          <a:prstGeom prst="rect">
            <a:avLst/>
          </a:prstGeom>
        </p:spPr>
      </p:pic>
      <p:pic>
        <p:nvPicPr>
          <p:cNvPr id="85" name="Picture 8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961778" y="2164129"/>
            <a:ext cx="155414" cy="332863"/>
          </a:xfrm>
          <a:prstGeom prst="rect">
            <a:avLst/>
          </a:prstGeom>
        </p:spPr>
      </p:pic>
      <p:pic>
        <p:nvPicPr>
          <p:cNvPr id="86" name="Picture 8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894259" y="1489188"/>
            <a:ext cx="155414" cy="332863"/>
          </a:xfrm>
          <a:prstGeom prst="rect">
            <a:avLst/>
          </a:prstGeom>
        </p:spPr>
      </p:pic>
      <p:pic>
        <p:nvPicPr>
          <p:cNvPr id="87" name="Picture 8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738846" y="1489188"/>
            <a:ext cx="155414" cy="332863"/>
          </a:xfrm>
          <a:prstGeom prst="rect">
            <a:avLst/>
          </a:prstGeom>
        </p:spPr>
      </p:pic>
      <p:pic>
        <p:nvPicPr>
          <p:cNvPr id="88" name="Picture 87"/>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673" y="1489188"/>
            <a:ext cx="155414" cy="332863"/>
          </a:xfrm>
          <a:prstGeom prst="rect">
            <a:avLst/>
          </a:prstGeom>
        </p:spPr>
      </p:pic>
      <p:pic>
        <p:nvPicPr>
          <p:cNvPr id="89" name="Picture 8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894259" y="1822051"/>
            <a:ext cx="155414" cy="332863"/>
          </a:xfrm>
          <a:prstGeom prst="rect">
            <a:avLst/>
          </a:prstGeom>
        </p:spPr>
      </p:pic>
      <p:pic>
        <p:nvPicPr>
          <p:cNvPr id="90" name="Picture 8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738846" y="1822051"/>
            <a:ext cx="155414" cy="332863"/>
          </a:xfrm>
          <a:prstGeom prst="rect">
            <a:avLst/>
          </a:prstGeom>
        </p:spPr>
      </p:pic>
      <p:pic>
        <p:nvPicPr>
          <p:cNvPr id="91" name="Picture 9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673" y="1822051"/>
            <a:ext cx="155414" cy="332863"/>
          </a:xfrm>
          <a:prstGeom prst="rect">
            <a:avLst/>
          </a:prstGeom>
        </p:spPr>
      </p:pic>
      <p:pic>
        <p:nvPicPr>
          <p:cNvPr id="92" name="Picture 9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894259" y="2164129"/>
            <a:ext cx="155414" cy="332863"/>
          </a:xfrm>
          <a:prstGeom prst="rect">
            <a:avLst/>
          </a:prstGeom>
        </p:spPr>
      </p:pic>
      <p:pic>
        <p:nvPicPr>
          <p:cNvPr id="93" name="Picture 9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738846" y="2164129"/>
            <a:ext cx="155414" cy="332863"/>
          </a:xfrm>
          <a:prstGeom prst="rect">
            <a:avLst/>
          </a:prstGeom>
        </p:spPr>
      </p:pic>
      <p:pic>
        <p:nvPicPr>
          <p:cNvPr id="94" name="Picture 9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673" y="2164129"/>
            <a:ext cx="155414" cy="332863"/>
          </a:xfrm>
          <a:prstGeom prst="rect">
            <a:avLst/>
          </a:prstGeom>
        </p:spPr>
      </p:pic>
      <p:pic>
        <p:nvPicPr>
          <p:cNvPr id="95" name="Picture 9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583432" y="1831267"/>
            <a:ext cx="155414" cy="332863"/>
          </a:xfrm>
          <a:prstGeom prst="rect">
            <a:avLst/>
          </a:prstGeom>
        </p:spPr>
      </p:pic>
      <p:pic>
        <p:nvPicPr>
          <p:cNvPr id="96" name="Picture 95"/>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583432" y="1489188"/>
            <a:ext cx="155414" cy="332863"/>
          </a:xfrm>
          <a:prstGeom prst="rect">
            <a:avLst/>
          </a:prstGeom>
        </p:spPr>
      </p:pic>
      <p:pic>
        <p:nvPicPr>
          <p:cNvPr id="97" name="Picture 9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583432" y="2164129"/>
            <a:ext cx="155414" cy="332863"/>
          </a:xfrm>
          <a:prstGeom prst="rect">
            <a:avLst/>
          </a:prstGeom>
        </p:spPr>
      </p:pic>
      <p:pic>
        <p:nvPicPr>
          <p:cNvPr id="98" name="Picture 9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903" y="1489188"/>
            <a:ext cx="155414" cy="332863"/>
          </a:xfrm>
          <a:prstGeom prst="rect">
            <a:avLst/>
          </a:prstGeom>
        </p:spPr>
      </p:pic>
      <p:pic>
        <p:nvPicPr>
          <p:cNvPr id="99" name="Picture 9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490" y="1489188"/>
            <a:ext cx="155414" cy="332863"/>
          </a:xfrm>
          <a:prstGeom prst="rect">
            <a:avLst/>
          </a:prstGeom>
        </p:spPr>
      </p:pic>
      <p:pic>
        <p:nvPicPr>
          <p:cNvPr id="100" name="Picture 99"/>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5317" y="1489188"/>
            <a:ext cx="155414" cy="332863"/>
          </a:xfrm>
          <a:prstGeom prst="rect">
            <a:avLst/>
          </a:prstGeom>
        </p:spPr>
      </p:pic>
      <p:pic>
        <p:nvPicPr>
          <p:cNvPr id="101" name="Picture 10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903" y="1822051"/>
            <a:ext cx="155414" cy="332863"/>
          </a:xfrm>
          <a:prstGeom prst="rect">
            <a:avLst/>
          </a:prstGeom>
        </p:spPr>
      </p:pic>
      <p:pic>
        <p:nvPicPr>
          <p:cNvPr id="102" name="Picture 101"/>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490" y="1822051"/>
            <a:ext cx="155414" cy="332863"/>
          </a:xfrm>
          <a:prstGeom prst="rect">
            <a:avLst/>
          </a:prstGeom>
        </p:spPr>
      </p:pic>
      <p:pic>
        <p:nvPicPr>
          <p:cNvPr id="103" name="Picture 10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5317" y="1822051"/>
            <a:ext cx="155414" cy="332863"/>
          </a:xfrm>
          <a:prstGeom prst="rect">
            <a:avLst/>
          </a:prstGeom>
        </p:spPr>
      </p:pic>
      <p:pic>
        <p:nvPicPr>
          <p:cNvPr id="104" name="Picture 10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903" y="2164129"/>
            <a:ext cx="155414" cy="332863"/>
          </a:xfrm>
          <a:prstGeom prst="rect">
            <a:avLst/>
          </a:prstGeom>
        </p:spPr>
      </p:pic>
      <p:pic>
        <p:nvPicPr>
          <p:cNvPr id="105" name="Picture 10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490" y="2164129"/>
            <a:ext cx="155414" cy="332863"/>
          </a:xfrm>
          <a:prstGeom prst="rect">
            <a:avLst/>
          </a:prstGeom>
        </p:spPr>
      </p:pic>
      <p:pic>
        <p:nvPicPr>
          <p:cNvPr id="106" name="Picture 105"/>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5317" y="2164129"/>
            <a:ext cx="155414" cy="332863"/>
          </a:xfrm>
          <a:prstGeom prst="rect">
            <a:avLst/>
          </a:prstGeom>
        </p:spPr>
      </p:pic>
      <p:pic>
        <p:nvPicPr>
          <p:cNvPr id="107" name="Picture 10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9076" y="1831267"/>
            <a:ext cx="155414" cy="332863"/>
          </a:xfrm>
          <a:prstGeom prst="rect">
            <a:avLst/>
          </a:prstGeom>
        </p:spPr>
      </p:pic>
      <p:pic>
        <p:nvPicPr>
          <p:cNvPr id="108" name="Picture 107"/>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9076" y="1489188"/>
            <a:ext cx="155414" cy="332863"/>
          </a:xfrm>
          <a:prstGeom prst="rect">
            <a:avLst/>
          </a:prstGeom>
        </p:spPr>
      </p:pic>
      <p:pic>
        <p:nvPicPr>
          <p:cNvPr id="109" name="Picture 10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9076" y="2164129"/>
            <a:ext cx="155414" cy="332863"/>
          </a:xfrm>
          <a:prstGeom prst="rect">
            <a:avLst/>
          </a:prstGeom>
        </p:spPr>
      </p:pic>
      <p:pic>
        <p:nvPicPr>
          <p:cNvPr id="110" name="Picture 10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557" y="1484580"/>
            <a:ext cx="155414" cy="332863"/>
          </a:xfrm>
          <a:prstGeom prst="rect">
            <a:avLst/>
          </a:prstGeom>
        </p:spPr>
      </p:pic>
      <p:pic>
        <p:nvPicPr>
          <p:cNvPr id="111" name="Picture 11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6144" y="1484580"/>
            <a:ext cx="155414" cy="332863"/>
          </a:xfrm>
          <a:prstGeom prst="rect">
            <a:avLst/>
          </a:prstGeom>
        </p:spPr>
      </p:pic>
      <p:pic>
        <p:nvPicPr>
          <p:cNvPr id="112" name="Picture 111"/>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971" y="1484580"/>
            <a:ext cx="155414" cy="332863"/>
          </a:xfrm>
          <a:prstGeom prst="rect">
            <a:avLst/>
          </a:prstGeom>
        </p:spPr>
      </p:pic>
      <p:pic>
        <p:nvPicPr>
          <p:cNvPr id="113" name="Picture 11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557" y="1817443"/>
            <a:ext cx="155414" cy="332863"/>
          </a:xfrm>
          <a:prstGeom prst="rect">
            <a:avLst/>
          </a:prstGeom>
        </p:spPr>
      </p:pic>
      <p:pic>
        <p:nvPicPr>
          <p:cNvPr id="114" name="Picture 113"/>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6144" y="1817443"/>
            <a:ext cx="155414" cy="332863"/>
          </a:xfrm>
          <a:prstGeom prst="rect">
            <a:avLst/>
          </a:prstGeom>
        </p:spPr>
      </p:pic>
      <p:pic>
        <p:nvPicPr>
          <p:cNvPr id="115" name="Picture 11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971" y="1817443"/>
            <a:ext cx="155414" cy="332863"/>
          </a:xfrm>
          <a:prstGeom prst="rect">
            <a:avLst/>
          </a:prstGeom>
        </p:spPr>
      </p:pic>
      <p:pic>
        <p:nvPicPr>
          <p:cNvPr id="116" name="Picture 11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557" y="2159521"/>
            <a:ext cx="155414" cy="332863"/>
          </a:xfrm>
          <a:prstGeom prst="rect">
            <a:avLst/>
          </a:prstGeom>
        </p:spPr>
      </p:pic>
      <p:pic>
        <p:nvPicPr>
          <p:cNvPr id="117" name="Picture 11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6144" y="2159521"/>
            <a:ext cx="155414" cy="332863"/>
          </a:xfrm>
          <a:prstGeom prst="rect">
            <a:avLst/>
          </a:prstGeom>
        </p:spPr>
      </p:pic>
      <p:pic>
        <p:nvPicPr>
          <p:cNvPr id="118" name="Picture 117"/>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971" y="2159521"/>
            <a:ext cx="155414" cy="332863"/>
          </a:xfrm>
          <a:prstGeom prst="rect">
            <a:avLst/>
          </a:prstGeom>
        </p:spPr>
      </p:pic>
      <p:pic>
        <p:nvPicPr>
          <p:cNvPr id="119" name="Picture 11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730" y="1826659"/>
            <a:ext cx="155414" cy="332863"/>
          </a:xfrm>
          <a:prstGeom prst="rect">
            <a:avLst/>
          </a:prstGeom>
        </p:spPr>
      </p:pic>
      <p:pic>
        <p:nvPicPr>
          <p:cNvPr id="120" name="Picture 11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730" y="1484580"/>
            <a:ext cx="155414" cy="332863"/>
          </a:xfrm>
          <a:prstGeom prst="rect">
            <a:avLst/>
          </a:prstGeom>
        </p:spPr>
      </p:pic>
      <p:pic>
        <p:nvPicPr>
          <p:cNvPr id="121" name="Picture 12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730" y="2159521"/>
            <a:ext cx="155414" cy="332863"/>
          </a:xfrm>
          <a:prstGeom prst="rect">
            <a:avLst/>
          </a:prstGeom>
        </p:spPr>
      </p:pic>
      <p:pic>
        <p:nvPicPr>
          <p:cNvPr id="122" name="Picture 12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783211" y="1493796"/>
            <a:ext cx="155414" cy="332863"/>
          </a:xfrm>
          <a:prstGeom prst="rect">
            <a:avLst/>
          </a:prstGeom>
        </p:spPr>
      </p:pic>
      <p:pic>
        <p:nvPicPr>
          <p:cNvPr id="123" name="Picture 12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798" y="1493796"/>
            <a:ext cx="155414" cy="332863"/>
          </a:xfrm>
          <a:prstGeom prst="rect">
            <a:avLst/>
          </a:prstGeom>
        </p:spPr>
      </p:pic>
      <p:pic>
        <p:nvPicPr>
          <p:cNvPr id="124" name="Picture 12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938625" y="1493796"/>
            <a:ext cx="155414" cy="332863"/>
          </a:xfrm>
          <a:prstGeom prst="rect">
            <a:avLst/>
          </a:prstGeom>
        </p:spPr>
      </p:pic>
      <p:pic>
        <p:nvPicPr>
          <p:cNvPr id="125" name="Picture 12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783211" y="1826659"/>
            <a:ext cx="155414" cy="332863"/>
          </a:xfrm>
          <a:prstGeom prst="rect">
            <a:avLst/>
          </a:prstGeom>
        </p:spPr>
      </p:pic>
      <p:pic>
        <p:nvPicPr>
          <p:cNvPr id="126" name="Picture 125"/>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798" y="1826659"/>
            <a:ext cx="155414" cy="332863"/>
          </a:xfrm>
          <a:prstGeom prst="rect">
            <a:avLst/>
          </a:prstGeom>
        </p:spPr>
      </p:pic>
      <p:pic>
        <p:nvPicPr>
          <p:cNvPr id="127" name="Picture 12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938625" y="1826659"/>
            <a:ext cx="155414" cy="332863"/>
          </a:xfrm>
          <a:prstGeom prst="rect">
            <a:avLst/>
          </a:prstGeom>
        </p:spPr>
      </p:pic>
      <p:pic>
        <p:nvPicPr>
          <p:cNvPr id="128" name="Picture 12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783211" y="2168737"/>
            <a:ext cx="155414" cy="332863"/>
          </a:xfrm>
          <a:prstGeom prst="rect">
            <a:avLst/>
          </a:prstGeom>
        </p:spPr>
      </p:pic>
      <p:pic>
        <p:nvPicPr>
          <p:cNvPr id="129" name="Picture 12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798" y="2168737"/>
            <a:ext cx="155414" cy="332863"/>
          </a:xfrm>
          <a:prstGeom prst="rect">
            <a:avLst/>
          </a:prstGeom>
        </p:spPr>
      </p:pic>
      <p:pic>
        <p:nvPicPr>
          <p:cNvPr id="130" name="Picture 129"/>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938625" y="2168737"/>
            <a:ext cx="155414" cy="332863"/>
          </a:xfrm>
          <a:prstGeom prst="rect">
            <a:avLst/>
          </a:prstGeom>
        </p:spPr>
      </p:pic>
      <p:pic>
        <p:nvPicPr>
          <p:cNvPr id="131" name="Picture 13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384" y="1835875"/>
            <a:ext cx="155414" cy="332863"/>
          </a:xfrm>
          <a:prstGeom prst="rect">
            <a:avLst/>
          </a:prstGeom>
        </p:spPr>
      </p:pic>
      <p:pic>
        <p:nvPicPr>
          <p:cNvPr id="132" name="Picture 131"/>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384" y="1493796"/>
            <a:ext cx="155414" cy="332863"/>
          </a:xfrm>
          <a:prstGeom prst="rect">
            <a:avLst/>
          </a:prstGeom>
        </p:spPr>
      </p:pic>
      <p:pic>
        <p:nvPicPr>
          <p:cNvPr id="133" name="Picture 13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384" y="2168737"/>
            <a:ext cx="155414" cy="332863"/>
          </a:xfrm>
          <a:prstGeom prst="rect">
            <a:avLst/>
          </a:prstGeom>
        </p:spPr>
      </p:pic>
      <p:pic>
        <p:nvPicPr>
          <p:cNvPr id="134" name="Picture 13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428855" y="1493796"/>
            <a:ext cx="155414" cy="332863"/>
          </a:xfrm>
          <a:prstGeom prst="rect">
            <a:avLst/>
          </a:prstGeom>
        </p:spPr>
      </p:pic>
      <p:pic>
        <p:nvPicPr>
          <p:cNvPr id="135" name="Picture 13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273442" y="1493796"/>
            <a:ext cx="155414" cy="332863"/>
          </a:xfrm>
          <a:prstGeom prst="rect">
            <a:avLst/>
          </a:prstGeom>
        </p:spPr>
      </p:pic>
      <p:pic>
        <p:nvPicPr>
          <p:cNvPr id="136" name="Picture 135"/>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584269" y="1493796"/>
            <a:ext cx="155414" cy="332863"/>
          </a:xfrm>
          <a:prstGeom prst="rect">
            <a:avLst/>
          </a:prstGeom>
        </p:spPr>
      </p:pic>
      <p:pic>
        <p:nvPicPr>
          <p:cNvPr id="137" name="Picture 13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428855" y="1826659"/>
            <a:ext cx="155414" cy="332863"/>
          </a:xfrm>
          <a:prstGeom prst="rect">
            <a:avLst/>
          </a:prstGeom>
        </p:spPr>
      </p:pic>
      <p:pic>
        <p:nvPicPr>
          <p:cNvPr id="138" name="Picture 137"/>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273442" y="1826659"/>
            <a:ext cx="155414" cy="332863"/>
          </a:xfrm>
          <a:prstGeom prst="rect">
            <a:avLst/>
          </a:prstGeom>
        </p:spPr>
      </p:pic>
      <p:pic>
        <p:nvPicPr>
          <p:cNvPr id="139" name="Picture 13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584269" y="1826659"/>
            <a:ext cx="155414" cy="332863"/>
          </a:xfrm>
          <a:prstGeom prst="rect">
            <a:avLst/>
          </a:prstGeom>
        </p:spPr>
      </p:pic>
      <p:pic>
        <p:nvPicPr>
          <p:cNvPr id="140" name="Picture 13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428855" y="2168737"/>
            <a:ext cx="155414" cy="332863"/>
          </a:xfrm>
          <a:prstGeom prst="rect">
            <a:avLst/>
          </a:prstGeom>
        </p:spPr>
      </p:pic>
      <p:pic>
        <p:nvPicPr>
          <p:cNvPr id="141" name="Picture 14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273442" y="2168737"/>
            <a:ext cx="155414" cy="332863"/>
          </a:xfrm>
          <a:prstGeom prst="rect">
            <a:avLst/>
          </a:prstGeom>
        </p:spPr>
      </p:pic>
      <p:pic>
        <p:nvPicPr>
          <p:cNvPr id="142" name="Picture 141"/>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584269" y="2168737"/>
            <a:ext cx="155414" cy="332863"/>
          </a:xfrm>
          <a:prstGeom prst="rect">
            <a:avLst/>
          </a:prstGeom>
        </p:spPr>
      </p:pic>
      <p:pic>
        <p:nvPicPr>
          <p:cNvPr id="143" name="Picture 14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118028" y="1835875"/>
            <a:ext cx="155414" cy="332863"/>
          </a:xfrm>
          <a:prstGeom prst="rect">
            <a:avLst/>
          </a:prstGeom>
        </p:spPr>
      </p:pic>
      <p:pic>
        <p:nvPicPr>
          <p:cNvPr id="144" name="Picture 143"/>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118028" y="1493796"/>
            <a:ext cx="155414" cy="332863"/>
          </a:xfrm>
          <a:prstGeom prst="rect">
            <a:avLst/>
          </a:prstGeom>
        </p:spPr>
      </p:pic>
      <p:pic>
        <p:nvPicPr>
          <p:cNvPr id="145" name="Picture 14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118028" y="2168737"/>
            <a:ext cx="155414" cy="332863"/>
          </a:xfrm>
          <a:prstGeom prst="rect">
            <a:avLst/>
          </a:prstGeom>
        </p:spPr>
      </p:pic>
      <p:pic>
        <p:nvPicPr>
          <p:cNvPr id="146" name="Picture 14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050509" y="1489188"/>
            <a:ext cx="155414" cy="332863"/>
          </a:xfrm>
          <a:prstGeom prst="rect">
            <a:avLst/>
          </a:prstGeom>
        </p:spPr>
      </p:pic>
      <p:pic>
        <p:nvPicPr>
          <p:cNvPr id="147" name="Picture 14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895096" y="1489188"/>
            <a:ext cx="155414" cy="332863"/>
          </a:xfrm>
          <a:prstGeom prst="rect">
            <a:avLst/>
          </a:prstGeom>
        </p:spPr>
      </p:pic>
      <p:pic>
        <p:nvPicPr>
          <p:cNvPr id="148" name="Picture 14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205923" y="1822051"/>
            <a:ext cx="155414" cy="332863"/>
          </a:xfrm>
          <a:prstGeom prst="rect">
            <a:avLst/>
          </a:prstGeom>
        </p:spPr>
      </p:pic>
      <p:pic>
        <p:nvPicPr>
          <p:cNvPr id="149" name="Picture 14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050509" y="2164129"/>
            <a:ext cx="155414" cy="332863"/>
          </a:xfrm>
          <a:prstGeom prst="rect">
            <a:avLst/>
          </a:prstGeom>
        </p:spPr>
      </p:pic>
      <p:pic>
        <p:nvPicPr>
          <p:cNvPr id="150" name="Picture 149"/>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205923" y="2164129"/>
            <a:ext cx="155414" cy="332863"/>
          </a:xfrm>
          <a:prstGeom prst="rect">
            <a:avLst/>
          </a:prstGeom>
        </p:spPr>
      </p:pic>
      <p:pic>
        <p:nvPicPr>
          <p:cNvPr id="151" name="Picture 15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739682" y="1831267"/>
            <a:ext cx="155414" cy="332863"/>
          </a:xfrm>
          <a:prstGeom prst="rect">
            <a:avLst/>
          </a:prstGeom>
        </p:spPr>
      </p:pic>
      <p:pic>
        <p:nvPicPr>
          <p:cNvPr id="152" name="Picture 151"/>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739682" y="1489188"/>
            <a:ext cx="155414" cy="332863"/>
          </a:xfrm>
          <a:prstGeom prst="rect">
            <a:avLst/>
          </a:prstGeom>
        </p:spPr>
      </p:pic>
      <p:pic>
        <p:nvPicPr>
          <p:cNvPr id="153" name="Picture 15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739682" y="2164129"/>
            <a:ext cx="155414" cy="332863"/>
          </a:xfrm>
          <a:prstGeom prst="rect">
            <a:avLst/>
          </a:prstGeom>
        </p:spPr>
      </p:pic>
      <p:pic>
        <p:nvPicPr>
          <p:cNvPr id="154" name="Picture 153"/>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516750" y="1822051"/>
            <a:ext cx="155414" cy="332863"/>
          </a:xfrm>
          <a:prstGeom prst="rect">
            <a:avLst/>
          </a:prstGeom>
        </p:spPr>
      </p:pic>
      <p:pic>
        <p:nvPicPr>
          <p:cNvPr id="155" name="Picture 15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516750" y="2164129"/>
            <a:ext cx="155414" cy="332863"/>
          </a:xfrm>
          <a:prstGeom prst="rect">
            <a:avLst/>
          </a:prstGeom>
        </p:spPr>
      </p:pic>
      <p:pic>
        <p:nvPicPr>
          <p:cNvPr id="156" name="Picture 15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361336" y="1831267"/>
            <a:ext cx="155414" cy="332863"/>
          </a:xfrm>
          <a:prstGeom prst="rect">
            <a:avLst/>
          </a:prstGeom>
        </p:spPr>
      </p:pic>
      <p:pic>
        <p:nvPicPr>
          <p:cNvPr id="157" name="Picture 15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361336" y="2164129"/>
            <a:ext cx="155414" cy="332863"/>
          </a:xfrm>
          <a:prstGeom prst="rect">
            <a:avLst/>
          </a:prstGeom>
        </p:spPr>
      </p:pic>
      <p:pic>
        <p:nvPicPr>
          <p:cNvPr id="158" name="Picture 15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317807" y="1822051"/>
            <a:ext cx="155414" cy="332863"/>
          </a:xfrm>
          <a:prstGeom prst="rect">
            <a:avLst/>
          </a:prstGeom>
        </p:spPr>
      </p:pic>
      <p:pic>
        <p:nvPicPr>
          <p:cNvPr id="159" name="Picture 15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473221" y="1822051"/>
            <a:ext cx="155414" cy="332863"/>
          </a:xfrm>
          <a:prstGeom prst="rect">
            <a:avLst/>
          </a:prstGeom>
        </p:spPr>
      </p:pic>
      <p:pic>
        <p:nvPicPr>
          <p:cNvPr id="160" name="Picture 15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317807" y="2164129"/>
            <a:ext cx="155414" cy="332863"/>
          </a:xfrm>
          <a:prstGeom prst="rect">
            <a:avLst/>
          </a:prstGeom>
        </p:spPr>
      </p:pic>
      <p:pic>
        <p:nvPicPr>
          <p:cNvPr id="161" name="Picture 16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162394" y="2164129"/>
            <a:ext cx="155414" cy="332863"/>
          </a:xfrm>
          <a:prstGeom prst="rect">
            <a:avLst/>
          </a:prstGeom>
        </p:spPr>
      </p:pic>
      <p:pic>
        <p:nvPicPr>
          <p:cNvPr id="162" name="Picture 161"/>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473221" y="2164129"/>
            <a:ext cx="155414" cy="332863"/>
          </a:xfrm>
          <a:prstGeom prst="rect">
            <a:avLst/>
          </a:prstGeom>
        </p:spPr>
      </p:pic>
      <p:pic>
        <p:nvPicPr>
          <p:cNvPr id="163" name="Picture 16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006980" y="2164129"/>
            <a:ext cx="155414" cy="332863"/>
          </a:xfrm>
          <a:prstGeom prst="rect">
            <a:avLst/>
          </a:prstGeom>
        </p:spPr>
      </p:pic>
      <p:pic>
        <p:nvPicPr>
          <p:cNvPr id="164" name="Picture 16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939461" y="1484580"/>
            <a:ext cx="155414" cy="332863"/>
          </a:xfrm>
          <a:prstGeom prst="rect">
            <a:avLst/>
          </a:prstGeom>
        </p:spPr>
      </p:pic>
      <p:pic>
        <p:nvPicPr>
          <p:cNvPr id="165" name="Picture 164"/>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094875" y="1484580"/>
            <a:ext cx="155414" cy="332863"/>
          </a:xfrm>
          <a:prstGeom prst="rect">
            <a:avLst/>
          </a:prstGeom>
        </p:spPr>
      </p:pic>
      <p:pic>
        <p:nvPicPr>
          <p:cNvPr id="166" name="Picture 16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939461" y="1817443"/>
            <a:ext cx="155414" cy="332863"/>
          </a:xfrm>
          <a:prstGeom prst="rect">
            <a:avLst/>
          </a:prstGeom>
        </p:spPr>
      </p:pic>
      <p:pic>
        <p:nvPicPr>
          <p:cNvPr id="167" name="Picture 166"/>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784048" y="1817443"/>
            <a:ext cx="155414" cy="332863"/>
          </a:xfrm>
          <a:prstGeom prst="rect">
            <a:avLst/>
          </a:prstGeom>
        </p:spPr>
      </p:pic>
      <p:pic>
        <p:nvPicPr>
          <p:cNvPr id="168" name="Picture 16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094875" y="1817443"/>
            <a:ext cx="155414" cy="332863"/>
          </a:xfrm>
          <a:prstGeom prst="rect">
            <a:avLst/>
          </a:prstGeom>
        </p:spPr>
      </p:pic>
      <p:pic>
        <p:nvPicPr>
          <p:cNvPr id="169" name="Picture 16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939461" y="2159521"/>
            <a:ext cx="155414" cy="332863"/>
          </a:xfrm>
          <a:prstGeom prst="rect">
            <a:avLst/>
          </a:prstGeom>
        </p:spPr>
      </p:pic>
      <p:pic>
        <p:nvPicPr>
          <p:cNvPr id="170" name="Picture 16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784048" y="2159521"/>
            <a:ext cx="155414" cy="332863"/>
          </a:xfrm>
          <a:prstGeom prst="rect">
            <a:avLst/>
          </a:prstGeom>
        </p:spPr>
      </p:pic>
      <p:pic>
        <p:nvPicPr>
          <p:cNvPr id="171" name="Picture 170"/>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094875" y="2159521"/>
            <a:ext cx="155414" cy="332863"/>
          </a:xfrm>
          <a:prstGeom prst="rect">
            <a:avLst/>
          </a:prstGeom>
        </p:spPr>
      </p:pic>
      <p:pic>
        <p:nvPicPr>
          <p:cNvPr id="172" name="Picture 17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628634" y="1826659"/>
            <a:ext cx="155414" cy="332863"/>
          </a:xfrm>
          <a:prstGeom prst="rect">
            <a:avLst/>
          </a:prstGeom>
        </p:spPr>
      </p:pic>
      <p:pic>
        <p:nvPicPr>
          <p:cNvPr id="173" name="Picture 17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628634" y="2159521"/>
            <a:ext cx="155414" cy="332863"/>
          </a:xfrm>
          <a:prstGeom prst="rect">
            <a:avLst/>
          </a:prstGeom>
        </p:spPr>
      </p:pic>
      <p:pic>
        <p:nvPicPr>
          <p:cNvPr id="174" name="Picture 17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004972" y="2550171"/>
            <a:ext cx="155414" cy="332863"/>
          </a:xfrm>
          <a:prstGeom prst="rect">
            <a:avLst/>
          </a:prstGeom>
        </p:spPr>
      </p:pic>
      <p:pic>
        <p:nvPicPr>
          <p:cNvPr id="175" name="Picture 17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49559" y="2515423"/>
            <a:ext cx="155414" cy="332863"/>
          </a:xfrm>
          <a:prstGeom prst="rect">
            <a:avLst/>
          </a:prstGeom>
        </p:spPr>
      </p:pic>
      <p:pic>
        <p:nvPicPr>
          <p:cNvPr id="176" name="Picture 175"/>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160386" y="2515423"/>
            <a:ext cx="155414" cy="332863"/>
          </a:xfrm>
          <a:prstGeom prst="rect">
            <a:avLst/>
          </a:prstGeom>
        </p:spPr>
      </p:pic>
      <p:pic>
        <p:nvPicPr>
          <p:cNvPr id="177" name="Picture 17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004972" y="2848286"/>
            <a:ext cx="155414" cy="332863"/>
          </a:xfrm>
          <a:prstGeom prst="rect">
            <a:avLst/>
          </a:prstGeom>
        </p:spPr>
      </p:pic>
      <p:pic>
        <p:nvPicPr>
          <p:cNvPr id="178" name="Picture 177"/>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49559" y="2848286"/>
            <a:ext cx="155414" cy="332863"/>
          </a:xfrm>
          <a:prstGeom prst="rect">
            <a:avLst/>
          </a:prstGeom>
        </p:spPr>
      </p:pic>
      <p:pic>
        <p:nvPicPr>
          <p:cNvPr id="179" name="Picture 17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160386" y="2848286"/>
            <a:ext cx="155414" cy="332863"/>
          </a:xfrm>
          <a:prstGeom prst="rect">
            <a:avLst/>
          </a:prstGeom>
        </p:spPr>
      </p:pic>
      <p:pic>
        <p:nvPicPr>
          <p:cNvPr id="180" name="Picture 17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004972" y="3190364"/>
            <a:ext cx="155414" cy="332863"/>
          </a:xfrm>
          <a:prstGeom prst="rect">
            <a:avLst/>
          </a:prstGeom>
        </p:spPr>
      </p:pic>
      <p:pic>
        <p:nvPicPr>
          <p:cNvPr id="181" name="Picture 18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49559" y="3190364"/>
            <a:ext cx="155414" cy="332863"/>
          </a:xfrm>
          <a:prstGeom prst="rect">
            <a:avLst/>
          </a:prstGeom>
        </p:spPr>
      </p:pic>
      <p:pic>
        <p:nvPicPr>
          <p:cNvPr id="182" name="Picture 181"/>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160386" y="3190364"/>
            <a:ext cx="155414" cy="332863"/>
          </a:xfrm>
          <a:prstGeom prst="rect">
            <a:avLst/>
          </a:prstGeom>
        </p:spPr>
      </p:pic>
      <p:pic>
        <p:nvPicPr>
          <p:cNvPr id="183" name="Picture 18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94145" y="2857502"/>
            <a:ext cx="155414" cy="332863"/>
          </a:xfrm>
          <a:prstGeom prst="rect">
            <a:avLst/>
          </a:prstGeom>
        </p:spPr>
      </p:pic>
      <p:pic>
        <p:nvPicPr>
          <p:cNvPr id="184" name="Picture 183"/>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94145" y="2515423"/>
            <a:ext cx="155414" cy="332863"/>
          </a:xfrm>
          <a:prstGeom prst="rect">
            <a:avLst/>
          </a:prstGeom>
        </p:spPr>
      </p:pic>
      <p:pic>
        <p:nvPicPr>
          <p:cNvPr id="185" name="Picture 18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94145" y="3190364"/>
            <a:ext cx="155414" cy="332863"/>
          </a:xfrm>
          <a:prstGeom prst="rect">
            <a:avLst/>
          </a:prstGeom>
        </p:spPr>
      </p:pic>
      <p:pic>
        <p:nvPicPr>
          <p:cNvPr id="186" name="Picture 18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650616" y="2515423"/>
            <a:ext cx="155414" cy="332863"/>
          </a:xfrm>
          <a:prstGeom prst="rect">
            <a:avLst/>
          </a:prstGeom>
        </p:spPr>
      </p:pic>
      <p:pic>
        <p:nvPicPr>
          <p:cNvPr id="187" name="Picture 18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495203" y="2515423"/>
            <a:ext cx="155414" cy="332863"/>
          </a:xfrm>
          <a:prstGeom prst="rect">
            <a:avLst/>
          </a:prstGeom>
        </p:spPr>
      </p:pic>
      <p:pic>
        <p:nvPicPr>
          <p:cNvPr id="188" name="Picture 187"/>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030" y="2515423"/>
            <a:ext cx="155414" cy="332863"/>
          </a:xfrm>
          <a:prstGeom prst="rect">
            <a:avLst/>
          </a:prstGeom>
        </p:spPr>
      </p:pic>
      <p:pic>
        <p:nvPicPr>
          <p:cNvPr id="189" name="Picture 18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650616" y="2848286"/>
            <a:ext cx="155414" cy="332863"/>
          </a:xfrm>
          <a:prstGeom prst="rect">
            <a:avLst/>
          </a:prstGeom>
        </p:spPr>
      </p:pic>
      <p:pic>
        <p:nvPicPr>
          <p:cNvPr id="190" name="Picture 18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495203" y="2848286"/>
            <a:ext cx="155414" cy="332863"/>
          </a:xfrm>
          <a:prstGeom prst="rect">
            <a:avLst/>
          </a:prstGeom>
        </p:spPr>
      </p:pic>
      <p:pic>
        <p:nvPicPr>
          <p:cNvPr id="191" name="Picture 19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030" y="2848286"/>
            <a:ext cx="155414" cy="332863"/>
          </a:xfrm>
          <a:prstGeom prst="rect">
            <a:avLst/>
          </a:prstGeom>
        </p:spPr>
      </p:pic>
      <p:pic>
        <p:nvPicPr>
          <p:cNvPr id="192" name="Picture 19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650616" y="3190364"/>
            <a:ext cx="155414" cy="332863"/>
          </a:xfrm>
          <a:prstGeom prst="rect">
            <a:avLst/>
          </a:prstGeom>
        </p:spPr>
      </p:pic>
      <p:pic>
        <p:nvPicPr>
          <p:cNvPr id="193" name="Picture 19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495203" y="3190364"/>
            <a:ext cx="155414" cy="332863"/>
          </a:xfrm>
          <a:prstGeom prst="rect">
            <a:avLst/>
          </a:prstGeom>
        </p:spPr>
      </p:pic>
      <p:pic>
        <p:nvPicPr>
          <p:cNvPr id="194" name="Picture 19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030" y="3190364"/>
            <a:ext cx="155414" cy="332863"/>
          </a:xfrm>
          <a:prstGeom prst="rect">
            <a:avLst/>
          </a:prstGeom>
        </p:spPr>
      </p:pic>
      <p:pic>
        <p:nvPicPr>
          <p:cNvPr id="195" name="Picture 19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339789" y="2857502"/>
            <a:ext cx="155414" cy="332863"/>
          </a:xfrm>
          <a:prstGeom prst="rect">
            <a:avLst/>
          </a:prstGeom>
        </p:spPr>
      </p:pic>
      <p:pic>
        <p:nvPicPr>
          <p:cNvPr id="196" name="Picture 195"/>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339789" y="2515423"/>
            <a:ext cx="155414" cy="332863"/>
          </a:xfrm>
          <a:prstGeom prst="rect">
            <a:avLst/>
          </a:prstGeom>
        </p:spPr>
      </p:pic>
      <p:pic>
        <p:nvPicPr>
          <p:cNvPr id="197" name="Picture 19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339789" y="3190364"/>
            <a:ext cx="155414" cy="332863"/>
          </a:xfrm>
          <a:prstGeom prst="rect">
            <a:avLst/>
          </a:prstGeom>
        </p:spPr>
      </p:pic>
      <p:pic>
        <p:nvPicPr>
          <p:cNvPr id="198" name="Picture 19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272270" y="2510815"/>
            <a:ext cx="155414" cy="332863"/>
          </a:xfrm>
          <a:prstGeom prst="rect">
            <a:avLst/>
          </a:prstGeom>
        </p:spPr>
      </p:pic>
      <p:pic>
        <p:nvPicPr>
          <p:cNvPr id="199" name="Picture 19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116857" y="2510815"/>
            <a:ext cx="155414" cy="332863"/>
          </a:xfrm>
          <a:prstGeom prst="rect">
            <a:avLst/>
          </a:prstGeom>
        </p:spPr>
      </p:pic>
      <p:pic>
        <p:nvPicPr>
          <p:cNvPr id="200" name="Picture 199"/>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427684" y="2510815"/>
            <a:ext cx="155414" cy="332863"/>
          </a:xfrm>
          <a:prstGeom prst="rect">
            <a:avLst/>
          </a:prstGeom>
        </p:spPr>
      </p:pic>
      <p:pic>
        <p:nvPicPr>
          <p:cNvPr id="201" name="Picture 20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272270" y="2843678"/>
            <a:ext cx="155414" cy="332863"/>
          </a:xfrm>
          <a:prstGeom prst="rect">
            <a:avLst/>
          </a:prstGeom>
        </p:spPr>
      </p:pic>
      <p:pic>
        <p:nvPicPr>
          <p:cNvPr id="202" name="Picture 201"/>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116857" y="2843678"/>
            <a:ext cx="155414" cy="332863"/>
          </a:xfrm>
          <a:prstGeom prst="rect">
            <a:avLst/>
          </a:prstGeom>
        </p:spPr>
      </p:pic>
      <p:pic>
        <p:nvPicPr>
          <p:cNvPr id="203" name="Picture 20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427684" y="2843678"/>
            <a:ext cx="155414" cy="332863"/>
          </a:xfrm>
          <a:prstGeom prst="rect">
            <a:avLst/>
          </a:prstGeom>
        </p:spPr>
      </p:pic>
      <p:pic>
        <p:nvPicPr>
          <p:cNvPr id="204" name="Picture 20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272270" y="3185756"/>
            <a:ext cx="155414" cy="332863"/>
          </a:xfrm>
          <a:prstGeom prst="rect">
            <a:avLst/>
          </a:prstGeom>
        </p:spPr>
      </p:pic>
      <p:pic>
        <p:nvPicPr>
          <p:cNvPr id="205" name="Picture 20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116857" y="3185756"/>
            <a:ext cx="155414" cy="332863"/>
          </a:xfrm>
          <a:prstGeom prst="rect">
            <a:avLst/>
          </a:prstGeom>
        </p:spPr>
      </p:pic>
      <p:pic>
        <p:nvPicPr>
          <p:cNvPr id="206" name="Picture 205"/>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427684" y="3185756"/>
            <a:ext cx="155414" cy="332863"/>
          </a:xfrm>
          <a:prstGeom prst="rect">
            <a:avLst/>
          </a:prstGeom>
        </p:spPr>
      </p:pic>
      <p:pic>
        <p:nvPicPr>
          <p:cNvPr id="207" name="Picture 20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961443" y="2852894"/>
            <a:ext cx="155414" cy="332863"/>
          </a:xfrm>
          <a:prstGeom prst="rect">
            <a:avLst/>
          </a:prstGeom>
        </p:spPr>
      </p:pic>
      <p:pic>
        <p:nvPicPr>
          <p:cNvPr id="208" name="Picture 207"/>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961443" y="2510815"/>
            <a:ext cx="155414" cy="332863"/>
          </a:xfrm>
          <a:prstGeom prst="rect">
            <a:avLst/>
          </a:prstGeom>
        </p:spPr>
      </p:pic>
      <p:pic>
        <p:nvPicPr>
          <p:cNvPr id="209" name="Picture 20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961443" y="3185756"/>
            <a:ext cx="155414" cy="332863"/>
          </a:xfrm>
          <a:prstGeom prst="rect">
            <a:avLst/>
          </a:prstGeom>
        </p:spPr>
      </p:pic>
      <p:pic>
        <p:nvPicPr>
          <p:cNvPr id="210" name="Picture 20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893924" y="2510815"/>
            <a:ext cx="155414" cy="332863"/>
          </a:xfrm>
          <a:prstGeom prst="rect">
            <a:avLst/>
          </a:prstGeom>
        </p:spPr>
      </p:pic>
      <p:pic>
        <p:nvPicPr>
          <p:cNvPr id="211" name="Picture 21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738511" y="2510815"/>
            <a:ext cx="155414" cy="332863"/>
          </a:xfrm>
          <a:prstGeom prst="rect">
            <a:avLst/>
          </a:prstGeom>
        </p:spPr>
      </p:pic>
      <p:pic>
        <p:nvPicPr>
          <p:cNvPr id="212" name="Picture 211"/>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338" y="2510815"/>
            <a:ext cx="155414" cy="332863"/>
          </a:xfrm>
          <a:prstGeom prst="rect">
            <a:avLst/>
          </a:prstGeom>
        </p:spPr>
      </p:pic>
      <p:pic>
        <p:nvPicPr>
          <p:cNvPr id="213" name="Picture 21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893924" y="2843678"/>
            <a:ext cx="155414" cy="332863"/>
          </a:xfrm>
          <a:prstGeom prst="rect">
            <a:avLst/>
          </a:prstGeom>
        </p:spPr>
      </p:pic>
      <p:pic>
        <p:nvPicPr>
          <p:cNvPr id="214" name="Picture 213"/>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738511" y="2843678"/>
            <a:ext cx="155414" cy="332863"/>
          </a:xfrm>
          <a:prstGeom prst="rect">
            <a:avLst/>
          </a:prstGeom>
        </p:spPr>
      </p:pic>
      <p:pic>
        <p:nvPicPr>
          <p:cNvPr id="215" name="Picture 21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338" y="2843678"/>
            <a:ext cx="155414" cy="332863"/>
          </a:xfrm>
          <a:prstGeom prst="rect">
            <a:avLst/>
          </a:prstGeom>
        </p:spPr>
      </p:pic>
      <p:pic>
        <p:nvPicPr>
          <p:cNvPr id="216" name="Picture 21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893924" y="3185756"/>
            <a:ext cx="155414" cy="332863"/>
          </a:xfrm>
          <a:prstGeom prst="rect">
            <a:avLst/>
          </a:prstGeom>
        </p:spPr>
      </p:pic>
      <p:pic>
        <p:nvPicPr>
          <p:cNvPr id="217" name="Picture 21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738511" y="3185756"/>
            <a:ext cx="155414" cy="332863"/>
          </a:xfrm>
          <a:prstGeom prst="rect">
            <a:avLst/>
          </a:prstGeom>
        </p:spPr>
      </p:pic>
      <p:pic>
        <p:nvPicPr>
          <p:cNvPr id="218" name="Picture 217"/>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338" y="3185756"/>
            <a:ext cx="155414" cy="332863"/>
          </a:xfrm>
          <a:prstGeom prst="rect">
            <a:avLst/>
          </a:prstGeom>
        </p:spPr>
      </p:pic>
      <p:pic>
        <p:nvPicPr>
          <p:cNvPr id="219" name="Picture 21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583097" y="2852894"/>
            <a:ext cx="155414" cy="332863"/>
          </a:xfrm>
          <a:prstGeom prst="rect">
            <a:avLst/>
          </a:prstGeom>
        </p:spPr>
      </p:pic>
      <p:pic>
        <p:nvPicPr>
          <p:cNvPr id="220" name="Picture 21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583097" y="2510815"/>
            <a:ext cx="155414" cy="332863"/>
          </a:xfrm>
          <a:prstGeom prst="rect">
            <a:avLst/>
          </a:prstGeom>
        </p:spPr>
      </p:pic>
      <p:pic>
        <p:nvPicPr>
          <p:cNvPr id="221" name="Picture 22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583097" y="3185756"/>
            <a:ext cx="155414" cy="332863"/>
          </a:xfrm>
          <a:prstGeom prst="rect">
            <a:avLst/>
          </a:prstGeom>
        </p:spPr>
      </p:pic>
      <p:pic>
        <p:nvPicPr>
          <p:cNvPr id="222" name="Picture 22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568" y="2510815"/>
            <a:ext cx="155414" cy="332863"/>
          </a:xfrm>
          <a:prstGeom prst="rect">
            <a:avLst/>
          </a:prstGeom>
        </p:spPr>
      </p:pic>
      <p:pic>
        <p:nvPicPr>
          <p:cNvPr id="223" name="Picture 22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155" y="2510815"/>
            <a:ext cx="155414" cy="332863"/>
          </a:xfrm>
          <a:prstGeom prst="rect">
            <a:avLst/>
          </a:prstGeom>
        </p:spPr>
      </p:pic>
      <p:pic>
        <p:nvPicPr>
          <p:cNvPr id="224" name="Picture 22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4982" y="2510815"/>
            <a:ext cx="155414" cy="332863"/>
          </a:xfrm>
          <a:prstGeom prst="rect">
            <a:avLst/>
          </a:prstGeom>
        </p:spPr>
      </p:pic>
      <p:pic>
        <p:nvPicPr>
          <p:cNvPr id="225" name="Picture 22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568" y="2843678"/>
            <a:ext cx="155414" cy="332863"/>
          </a:xfrm>
          <a:prstGeom prst="rect">
            <a:avLst/>
          </a:prstGeom>
        </p:spPr>
      </p:pic>
      <p:pic>
        <p:nvPicPr>
          <p:cNvPr id="226" name="Picture 225"/>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155" y="2843678"/>
            <a:ext cx="155414" cy="332863"/>
          </a:xfrm>
          <a:prstGeom prst="rect">
            <a:avLst/>
          </a:prstGeom>
        </p:spPr>
      </p:pic>
      <p:pic>
        <p:nvPicPr>
          <p:cNvPr id="227" name="Picture 22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4982" y="2843678"/>
            <a:ext cx="155414" cy="332863"/>
          </a:xfrm>
          <a:prstGeom prst="rect">
            <a:avLst/>
          </a:prstGeom>
        </p:spPr>
      </p:pic>
      <p:pic>
        <p:nvPicPr>
          <p:cNvPr id="228" name="Picture 22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568" y="3185756"/>
            <a:ext cx="155414" cy="332863"/>
          </a:xfrm>
          <a:prstGeom prst="rect">
            <a:avLst/>
          </a:prstGeom>
        </p:spPr>
      </p:pic>
      <p:pic>
        <p:nvPicPr>
          <p:cNvPr id="229" name="Picture 22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155" y="3185756"/>
            <a:ext cx="155414" cy="332863"/>
          </a:xfrm>
          <a:prstGeom prst="rect">
            <a:avLst/>
          </a:prstGeom>
        </p:spPr>
      </p:pic>
      <p:pic>
        <p:nvPicPr>
          <p:cNvPr id="230" name="Picture 229"/>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4982" y="3185756"/>
            <a:ext cx="155414" cy="332863"/>
          </a:xfrm>
          <a:prstGeom prst="rect">
            <a:avLst/>
          </a:prstGeom>
        </p:spPr>
      </p:pic>
      <p:pic>
        <p:nvPicPr>
          <p:cNvPr id="231" name="Picture 23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8741" y="2852894"/>
            <a:ext cx="155414" cy="332863"/>
          </a:xfrm>
          <a:prstGeom prst="rect">
            <a:avLst/>
          </a:prstGeom>
        </p:spPr>
      </p:pic>
      <p:pic>
        <p:nvPicPr>
          <p:cNvPr id="232" name="Picture 231"/>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8741" y="2510815"/>
            <a:ext cx="155414" cy="332863"/>
          </a:xfrm>
          <a:prstGeom prst="rect">
            <a:avLst/>
          </a:prstGeom>
        </p:spPr>
      </p:pic>
      <p:pic>
        <p:nvPicPr>
          <p:cNvPr id="233" name="Picture 23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8741" y="3185756"/>
            <a:ext cx="155414" cy="332863"/>
          </a:xfrm>
          <a:prstGeom prst="rect">
            <a:avLst/>
          </a:prstGeom>
        </p:spPr>
      </p:pic>
      <p:pic>
        <p:nvPicPr>
          <p:cNvPr id="234" name="Picture 23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222" y="2506207"/>
            <a:ext cx="155414" cy="332863"/>
          </a:xfrm>
          <a:prstGeom prst="rect">
            <a:avLst/>
          </a:prstGeom>
        </p:spPr>
      </p:pic>
      <p:pic>
        <p:nvPicPr>
          <p:cNvPr id="235" name="Picture 23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5809" y="2506207"/>
            <a:ext cx="155414" cy="332863"/>
          </a:xfrm>
          <a:prstGeom prst="rect">
            <a:avLst/>
          </a:prstGeom>
        </p:spPr>
      </p:pic>
      <p:pic>
        <p:nvPicPr>
          <p:cNvPr id="236" name="Picture 235"/>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636" y="2506207"/>
            <a:ext cx="155414" cy="332863"/>
          </a:xfrm>
          <a:prstGeom prst="rect">
            <a:avLst/>
          </a:prstGeom>
        </p:spPr>
      </p:pic>
      <p:pic>
        <p:nvPicPr>
          <p:cNvPr id="237" name="Picture 23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222" y="2839070"/>
            <a:ext cx="155414" cy="332863"/>
          </a:xfrm>
          <a:prstGeom prst="rect">
            <a:avLst/>
          </a:prstGeom>
        </p:spPr>
      </p:pic>
      <p:pic>
        <p:nvPicPr>
          <p:cNvPr id="238" name="Picture 237"/>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5809" y="2839070"/>
            <a:ext cx="155414" cy="332863"/>
          </a:xfrm>
          <a:prstGeom prst="rect">
            <a:avLst/>
          </a:prstGeom>
        </p:spPr>
      </p:pic>
      <p:pic>
        <p:nvPicPr>
          <p:cNvPr id="239" name="Picture 23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636" y="2839070"/>
            <a:ext cx="155414" cy="332863"/>
          </a:xfrm>
          <a:prstGeom prst="rect">
            <a:avLst/>
          </a:prstGeom>
        </p:spPr>
      </p:pic>
      <p:pic>
        <p:nvPicPr>
          <p:cNvPr id="240" name="Picture 23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222" y="3181148"/>
            <a:ext cx="155414" cy="332863"/>
          </a:xfrm>
          <a:prstGeom prst="rect">
            <a:avLst/>
          </a:prstGeom>
        </p:spPr>
      </p:pic>
      <p:pic>
        <p:nvPicPr>
          <p:cNvPr id="241" name="Picture 24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5809" y="3181148"/>
            <a:ext cx="155414" cy="332863"/>
          </a:xfrm>
          <a:prstGeom prst="rect">
            <a:avLst/>
          </a:prstGeom>
        </p:spPr>
      </p:pic>
      <p:pic>
        <p:nvPicPr>
          <p:cNvPr id="242" name="Picture 241"/>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636" y="3181148"/>
            <a:ext cx="155414" cy="332863"/>
          </a:xfrm>
          <a:prstGeom prst="rect">
            <a:avLst/>
          </a:prstGeom>
        </p:spPr>
      </p:pic>
      <p:pic>
        <p:nvPicPr>
          <p:cNvPr id="243" name="Picture 24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395" y="2848286"/>
            <a:ext cx="155414" cy="332863"/>
          </a:xfrm>
          <a:prstGeom prst="rect">
            <a:avLst/>
          </a:prstGeom>
        </p:spPr>
      </p:pic>
      <p:pic>
        <p:nvPicPr>
          <p:cNvPr id="244" name="Picture 243"/>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395" y="2506207"/>
            <a:ext cx="155414" cy="332863"/>
          </a:xfrm>
          <a:prstGeom prst="rect">
            <a:avLst/>
          </a:prstGeom>
        </p:spPr>
      </p:pic>
      <p:pic>
        <p:nvPicPr>
          <p:cNvPr id="245" name="Picture 24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395" y="3181148"/>
            <a:ext cx="155414" cy="332863"/>
          </a:xfrm>
          <a:prstGeom prst="rect">
            <a:avLst/>
          </a:prstGeom>
        </p:spPr>
      </p:pic>
      <p:pic>
        <p:nvPicPr>
          <p:cNvPr id="246" name="Picture 24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782876" y="2515423"/>
            <a:ext cx="155414" cy="332863"/>
          </a:xfrm>
          <a:prstGeom prst="rect">
            <a:avLst/>
          </a:prstGeom>
        </p:spPr>
      </p:pic>
      <p:pic>
        <p:nvPicPr>
          <p:cNvPr id="247" name="Picture 24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463" y="2515423"/>
            <a:ext cx="155414" cy="332863"/>
          </a:xfrm>
          <a:prstGeom prst="rect">
            <a:avLst/>
          </a:prstGeom>
        </p:spPr>
      </p:pic>
      <p:pic>
        <p:nvPicPr>
          <p:cNvPr id="248" name="Picture 247"/>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938290" y="2515423"/>
            <a:ext cx="155414" cy="332863"/>
          </a:xfrm>
          <a:prstGeom prst="rect">
            <a:avLst/>
          </a:prstGeom>
        </p:spPr>
      </p:pic>
      <p:pic>
        <p:nvPicPr>
          <p:cNvPr id="249" name="Picture 24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782876" y="2848286"/>
            <a:ext cx="155414" cy="332863"/>
          </a:xfrm>
          <a:prstGeom prst="rect">
            <a:avLst/>
          </a:prstGeom>
        </p:spPr>
      </p:pic>
      <p:pic>
        <p:nvPicPr>
          <p:cNvPr id="250" name="Picture 24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463" y="2848286"/>
            <a:ext cx="155414" cy="332863"/>
          </a:xfrm>
          <a:prstGeom prst="rect">
            <a:avLst/>
          </a:prstGeom>
        </p:spPr>
      </p:pic>
      <p:pic>
        <p:nvPicPr>
          <p:cNvPr id="251" name="Picture 25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938290" y="2848286"/>
            <a:ext cx="155414" cy="332863"/>
          </a:xfrm>
          <a:prstGeom prst="rect">
            <a:avLst/>
          </a:prstGeom>
        </p:spPr>
      </p:pic>
      <p:pic>
        <p:nvPicPr>
          <p:cNvPr id="252" name="Picture 25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782876" y="3190364"/>
            <a:ext cx="155414" cy="332863"/>
          </a:xfrm>
          <a:prstGeom prst="rect">
            <a:avLst/>
          </a:prstGeom>
        </p:spPr>
      </p:pic>
      <p:pic>
        <p:nvPicPr>
          <p:cNvPr id="253" name="Picture 25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463" y="3190364"/>
            <a:ext cx="155414" cy="332863"/>
          </a:xfrm>
          <a:prstGeom prst="rect">
            <a:avLst/>
          </a:prstGeom>
        </p:spPr>
      </p:pic>
      <p:pic>
        <p:nvPicPr>
          <p:cNvPr id="254" name="Picture 25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938290" y="3190364"/>
            <a:ext cx="155414" cy="332863"/>
          </a:xfrm>
          <a:prstGeom prst="rect">
            <a:avLst/>
          </a:prstGeom>
        </p:spPr>
      </p:pic>
      <p:pic>
        <p:nvPicPr>
          <p:cNvPr id="255" name="Picture 25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049" y="2857502"/>
            <a:ext cx="155414" cy="332863"/>
          </a:xfrm>
          <a:prstGeom prst="rect">
            <a:avLst/>
          </a:prstGeom>
        </p:spPr>
      </p:pic>
      <p:pic>
        <p:nvPicPr>
          <p:cNvPr id="256" name="Picture 255"/>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049" y="2515423"/>
            <a:ext cx="155414" cy="332863"/>
          </a:xfrm>
          <a:prstGeom prst="rect">
            <a:avLst/>
          </a:prstGeom>
        </p:spPr>
      </p:pic>
      <p:pic>
        <p:nvPicPr>
          <p:cNvPr id="257" name="Picture 25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049" y="3190364"/>
            <a:ext cx="155414" cy="332863"/>
          </a:xfrm>
          <a:prstGeom prst="rect">
            <a:avLst/>
          </a:prstGeom>
        </p:spPr>
      </p:pic>
      <p:pic>
        <p:nvPicPr>
          <p:cNvPr id="258" name="Picture 25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428520" y="2515423"/>
            <a:ext cx="155414" cy="332863"/>
          </a:xfrm>
          <a:prstGeom prst="rect">
            <a:avLst/>
          </a:prstGeom>
        </p:spPr>
      </p:pic>
      <p:pic>
        <p:nvPicPr>
          <p:cNvPr id="259" name="Picture 25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273107" y="2515423"/>
            <a:ext cx="155414" cy="332863"/>
          </a:xfrm>
          <a:prstGeom prst="rect">
            <a:avLst/>
          </a:prstGeom>
        </p:spPr>
      </p:pic>
      <p:pic>
        <p:nvPicPr>
          <p:cNvPr id="260" name="Picture 259"/>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583934" y="2515423"/>
            <a:ext cx="155414" cy="332863"/>
          </a:xfrm>
          <a:prstGeom prst="rect">
            <a:avLst/>
          </a:prstGeom>
        </p:spPr>
      </p:pic>
      <p:pic>
        <p:nvPicPr>
          <p:cNvPr id="261" name="Picture 26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428520" y="2848286"/>
            <a:ext cx="155414" cy="332863"/>
          </a:xfrm>
          <a:prstGeom prst="rect">
            <a:avLst/>
          </a:prstGeom>
        </p:spPr>
      </p:pic>
      <p:pic>
        <p:nvPicPr>
          <p:cNvPr id="262" name="Picture 261"/>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273107" y="2848286"/>
            <a:ext cx="155414" cy="332863"/>
          </a:xfrm>
          <a:prstGeom prst="rect">
            <a:avLst/>
          </a:prstGeom>
        </p:spPr>
      </p:pic>
      <p:pic>
        <p:nvPicPr>
          <p:cNvPr id="263" name="Picture 26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583934" y="2848286"/>
            <a:ext cx="155414" cy="332863"/>
          </a:xfrm>
          <a:prstGeom prst="rect">
            <a:avLst/>
          </a:prstGeom>
        </p:spPr>
      </p:pic>
      <p:pic>
        <p:nvPicPr>
          <p:cNvPr id="264" name="Picture 26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428520" y="3190364"/>
            <a:ext cx="155414" cy="332863"/>
          </a:xfrm>
          <a:prstGeom prst="rect">
            <a:avLst/>
          </a:prstGeom>
        </p:spPr>
      </p:pic>
      <p:pic>
        <p:nvPicPr>
          <p:cNvPr id="265" name="Picture 26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273107" y="3190364"/>
            <a:ext cx="155414" cy="332863"/>
          </a:xfrm>
          <a:prstGeom prst="rect">
            <a:avLst/>
          </a:prstGeom>
        </p:spPr>
      </p:pic>
      <p:pic>
        <p:nvPicPr>
          <p:cNvPr id="266" name="Picture 265"/>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583934" y="3190364"/>
            <a:ext cx="155414" cy="332863"/>
          </a:xfrm>
          <a:prstGeom prst="rect">
            <a:avLst/>
          </a:prstGeom>
        </p:spPr>
      </p:pic>
      <p:pic>
        <p:nvPicPr>
          <p:cNvPr id="267" name="Picture 26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117693" y="2857502"/>
            <a:ext cx="155414" cy="332863"/>
          </a:xfrm>
          <a:prstGeom prst="rect">
            <a:avLst/>
          </a:prstGeom>
        </p:spPr>
      </p:pic>
      <p:pic>
        <p:nvPicPr>
          <p:cNvPr id="268" name="Picture 267"/>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117693" y="2515423"/>
            <a:ext cx="155414" cy="332863"/>
          </a:xfrm>
          <a:prstGeom prst="rect">
            <a:avLst/>
          </a:prstGeom>
        </p:spPr>
      </p:pic>
      <p:pic>
        <p:nvPicPr>
          <p:cNvPr id="269" name="Picture 26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117693" y="3190364"/>
            <a:ext cx="155414" cy="332863"/>
          </a:xfrm>
          <a:prstGeom prst="rect">
            <a:avLst/>
          </a:prstGeom>
        </p:spPr>
      </p:pic>
      <p:pic>
        <p:nvPicPr>
          <p:cNvPr id="270" name="Picture 26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050174" y="2510815"/>
            <a:ext cx="155414" cy="332863"/>
          </a:xfrm>
          <a:prstGeom prst="rect">
            <a:avLst/>
          </a:prstGeom>
        </p:spPr>
      </p:pic>
      <p:pic>
        <p:nvPicPr>
          <p:cNvPr id="271" name="Picture 270"/>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205588" y="2510815"/>
            <a:ext cx="155414" cy="332863"/>
          </a:xfrm>
          <a:prstGeom prst="rect">
            <a:avLst/>
          </a:prstGeom>
        </p:spPr>
      </p:pic>
      <p:pic>
        <p:nvPicPr>
          <p:cNvPr id="272" name="Picture 27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050174" y="2843678"/>
            <a:ext cx="155414" cy="332863"/>
          </a:xfrm>
          <a:prstGeom prst="rect">
            <a:avLst/>
          </a:prstGeom>
        </p:spPr>
      </p:pic>
      <p:pic>
        <p:nvPicPr>
          <p:cNvPr id="273" name="Picture 272"/>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894761" y="2843678"/>
            <a:ext cx="155414" cy="332863"/>
          </a:xfrm>
          <a:prstGeom prst="rect">
            <a:avLst/>
          </a:prstGeom>
        </p:spPr>
      </p:pic>
      <p:pic>
        <p:nvPicPr>
          <p:cNvPr id="274" name="Picture 27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205588" y="2843678"/>
            <a:ext cx="155414" cy="332863"/>
          </a:xfrm>
          <a:prstGeom prst="rect">
            <a:avLst/>
          </a:prstGeom>
        </p:spPr>
      </p:pic>
      <p:pic>
        <p:nvPicPr>
          <p:cNvPr id="275" name="Picture 27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050174" y="3185756"/>
            <a:ext cx="155414" cy="332863"/>
          </a:xfrm>
          <a:prstGeom prst="rect">
            <a:avLst/>
          </a:prstGeom>
        </p:spPr>
      </p:pic>
      <p:pic>
        <p:nvPicPr>
          <p:cNvPr id="276" name="Picture 27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894761" y="3185756"/>
            <a:ext cx="155414" cy="332863"/>
          </a:xfrm>
          <a:prstGeom prst="rect">
            <a:avLst/>
          </a:prstGeom>
        </p:spPr>
      </p:pic>
      <p:pic>
        <p:nvPicPr>
          <p:cNvPr id="277" name="Picture 276"/>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205588" y="3185756"/>
            <a:ext cx="155414" cy="332863"/>
          </a:xfrm>
          <a:prstGeom prst="rect">
            <a:avLst/>
          </a:prstGeom>
        </p:spPr>
      </p:pic>
      <p:pic>
        <p:nvPicPr>
          <p:cNvPr id="278" name="Picture 27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739347" y="2852894"/>
            <a:ext cx="155414" cy="332863"/>
          </a:xfrm>
          <a:prstGeom prst="rect">
            <a:avLst/>
          </a:prstGeom>
        </p:spPr>
      </p:pic>
      <p:pic>
        <p:nvPicPr>
          <p:cNvPr id="279" name="Picture 278"/>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739347" y="2510815"/>
            <a:ext cx="155414" cy="332863"/>
          </a:xfrm>
          <a:prstGeom prst="rect">
            <a:avLst/>
          </a:prstGeom>
        </p:spPr>
      </p:pic>
      <p:pic>
        <p:nvPicPr>
          <p:cNvPr id="280" name="Picture 27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739347" y="3185756"/>
            <a:ext cx="155414" cy="332863"/>
          </a:xfrm>
          <a:prstGeom prst="rect">
            <a:avLst/>
          </a:prstGeom>
        </p:spPr>
      </p:pic>
      <p:pic>
        <p:nvPicPr>
          <p:cNvPr id="281" name="Picture 28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671828" y="2510815"/>
            <a:ext cx="155414" cy="332863"/>
          </a:xfrm>
          <a:prstGeom prst="rect">
            <a:avLst/>
          </a:prstGeom>
        </p:spPr>
      </p:pic>
      <p:pic>
        <p:nvPicPr>
          <p:cNvPr id="282" name="Picture 28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516415" y="2510815"/>
            <a:ext cx="155414" cy="332863"/>
          </a:xfrm>
          <a:prstGeom prst="rect">
            <a:avLst/>
          </a:prstGeom>
        </p:spPr>
      </p:pic>
      <p:pic>
        <p:nvPicPr>
          <p:cNvPr id="283" name="Picture 282"/>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827242" y="2510815"/>
            <a:ext cx="155414" cy="332863"/>
          </a:xfrm>
          <a:prstGeom prst="rect">
            <a:avLst/>
          </a:prstGeom>
        </p:spPr>
      </p:pic>
      <p:pic>
        <p:nvPicPr>
          <p:cNvPr id="284" name="Picture 28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671828" y="2843678"/>
            <a:ext cx="155414" cy="332863"/>
          </a:xfrm>
          <a:prstGeom prst="rect">
            <a:avLst/>
          </a:prstGeom>
        </p:spPr>
      </p:pic>
      <p:pic>
        <p:nvPicPr>
          <p:cNvPr id="285" name="Picture 284"/>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516415" y="2843678"/>
            <a:ext cx="155414" cy="332863"/>
          </a:xfrm>
          <a:prstGeom prst="rect">
            <a:avLst/>
          </a:prstGeom>
        </p:spPr>
      </p:pic>
      <p:pic>
        <p:nvPicPr>
          <p:cNvPr id="286" name="Picture 28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827242" y="2843678"/>
            <a:ext cx="155414" cy="332863"/>
          </a:xfrm>
          <a:prstGeom prst="rect">
            <a:avLst/>
          </a:prstGeom>
        </p:spPr>
      </p:pic>
      <p:pic>
        <p:nvPicPr>
          <p:cNvPr id="287" name="Picture 28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671828" y="3185756"/>
            <a:ext cx="155414" cy="332863"/>
          </a:xfrm>
          <a:prstGeom prst="rect">
            <a:avLst/>
          </a:prstGeom>
        </p:spPr>
      </p:pic>
      <p:pic>
        <p:nvPicPr>
          <p:cNvPr id="288" name="Picture 28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516415" y="3185756"/>
            <a:ext cx="155414" cy="332863"/>
          </a:xfrm>
          <a:prstGeom prst="rect">
            <a:avLst/>
          </a:prstGeom>
        </p:spPr>
      </p:pic>
      <p:pic>
        <p:nvPicPr>
          <p:cNvPr id="289" name="Picture 288"/>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827242" y="3185756"/>
            <a:ext cx="155414" cy="332863"/>
          </a:xfrm>
          <a:prstGeom prst="rect">
            <a:avLst/>
          </a:prstGeom>
        </p:spPr>
      </p:pic>
      <p:pic>
        <p:nvPicPr>
          <p:cNvPr id="290" name="Picture 28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361001" y="2852894"/>
            <a:ext cx="155414" cy="332863"/>
          </a:xfrm>
          <a:prstGeom prst="rect">
            <a:avLst/>
          </a:prstGeom>
        </p:spPr>
      </p:pic>
      <p:pic>
        <p:nvPicPr>
          <p:cNvPr id="291" name="Picture 290"/>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361001" y="2510815"/>
            <a:ext cx="155414" cy="332863"/>
          </a:xfrm>
          <a:prstGeom prst="rect">
            <a:avLst/>
          </a:prstGeom>
        </p:spPr>
      </p:pic>
      <p:pic>
        <p:nvPicPr>
          <p:cNvPr id="292" name="Picture 29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361001" y="3185756"/>
            <a:ext cx="155414" cy="332863"/>
          </a:xfrm>
          <a:prstGeom prst="rect">
            <a:avLst/>
          </a:prstGeom>
        </p:spPr>
      </p:pic>
      <p:pic>
        <p:nvPicPr>
          <p:cNvPr id="293" name="Picture 29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317472" y="2510815"/>
            <a:ext cx="155414" cy="332863"/>
          </a:xfrm>
          <a:prstGeom prst="rect">
            <a:avLst/>
          </a:prstGeom>
        </p:spPr>
      </p:pic>
      <p:pic>
        <p:nvPicPr>
          <p:cNvPr id="294" name="Picture 29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162059" y="2510815"/>
            <a:ext cx="155414" cy="332863"/>
          </a:xfrm>
          <a:prstGeom prst="rect">
            <a:avLst/>
          </a:prstGeom>
        </p:spPr>
      </p:pic>
      <p:pic>
        <p:nvPicPr>
          <p:cNvPr id="295" name="Picture 294"/>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472886" y="2510815"/>
            <a:ext cx="155414" cy="332863"/>
          </a:xfrm>
          <a:prstGeom prst="rect">
            <a:avLst/>
          </a:prstGeom>
        </p:spPr>
      </p:pic>
      <p:pic>
        <p:nvPicPr>
          <p:cNvPr id="296" name="Picture 29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317472" y="2843678"/>
            <a:ext cx="155414" cy="332863"/>
          </a:xfrm>
          <a:prstGeom prst="rect">
            <a:avLst/>
          </a:prstGeom>
        </p:spPr>
      </p:pic>
      <p:pic>
        <p:nvPicPr>
          <p:cNvPr id="297" name="Picture 296"/>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162059" y="2843678"/>
            <a:ext cx="155414" cy="332863"/>
          </a:xfrm>
          <a:prstGeom prst="rect">
            <a:avLst/>
          </a:prstGeom>
        </p:spPr>
      </p:pic>
      <p:pic>
        <p:nvPicPr>
          <p:cNvPr id="298" name="Picture 29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472886" y="2843678"/>
            <a:ext cx="155414" cy="332863"/>
          </a:xfrm>
          <a:prstGeom prst="rect">
            <a:avLst/>
          </a:prstGeom>
        </p:spPr>
      </p:pic>
      <p:pic>
        <p:nvPicPr>
          <p:cNvPr id="299" name="Picture 29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317472" y="3185756"/>
            <a:ext cx="155414" cy="332863"/>
          </a:xfrm>
          <a:prstGeom prst="rect">
            <a:avLst/>
          </a:prstGeom>
        </p:spPr>
      </p:pic>
      <p:pic>
        <p:nvPicPr>
          <p:cNvPr id="300" name="Picture 29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162059" y="3185756"/>
            <a:ext cx="155414" cy="332863"/>
          </a:xfrm>
          <a:prstGeom prst="rect">
            <a:avLst/>
          </a:prstGeom>
        </p:spPr>
      </p:pic>
      <p:pic>
        <p:nvPicPr>
          <p:cNvPr id="301" name="Picture 300"/>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472886" y="3185756"/>
            <a:ext cx="155414" cy="332863"/>
          </a:xfrm>
          <a:prstGeom prst="rect">
            <a:avLst/>
          </a:prstGeom>
        </p:spPr>
      </p:pic>
      <p:pic>
        <p:nvPicPr>
          <p:cNvPr id="302" name="Picture 30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006645" y="2852894"/>
            <a:ext cx="155414" cy="332863"/>
          </a:xfrm>
          <a:prstGeom prst="rect">
            <a:avLst/>
          </a:prstGeom>
        </p:spPr>
      </p:pic>
      <p:pic>
        <p:nvPicPr>
          <p:cNvPr id="303" name="Picture 302"/>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006645" y="2510815"/>
            <a:ext cx="155414" cy="332863"/>
          </a:xfrm>
          <a:prstGeom prst="rect">
            <a:avLst/>
          </a:prstGeom>
        </p:spPr>
      </p:pic>
      <p:pic>
        <p:nvPicPr>
          <p:cNvPr id="304" name="Picture 30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006645" y="3185756"/>
            <a:ext cx="155414" cy="332863"/>
          </a:xfrm>
          <a:prstGeom prst="rect">
            <a:avLst/>
          </a:prstGeom>
        </p:spPr>
      </p:pic>
      <p:pic>
        <p:nvPicPr>
          <p:cNvPr id="305" name="Picture 30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939126" y="2506207"/>
            <a:ext cx="155414" cy="332863"/>
          </a:xfrm>
          <a:prstGeom prst="rect">
            <a:avLst/>
          </a:prstGeom>
        </p:spPr>
      </p:pic>
      <p:pic>
        <p:nvPicPr>
          <p:cNvPr id="306" name="Picture 30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783713" y="2506207"/>
            <a:ext cx="155414" cy="332863"/>
          </a:xfrm>
          <a:prstGeom prst="rect">
            <a:avLst/>
          </a:prstGeom>
        </p:spPr>
      </p:pic>
      <p:pic>
        <p:nvPicPr>
          <p:cNvPr id="307" name="Picture 306"/>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783713" y="2839070"/>
            <a:ext cx="155414" cy="332863"/>
          </a:xfrm>
          <a:prstGeom prst="rect">
            <a:avLst/>
          </a:prstGeom>
        </p:spPr>
      </p:pic>
      <p:pic>
        <p:nvPicPr>
          <p:cNvPr id="308" name="Picture 30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783713" y="3181148"/>
            <a:ext cx="155414" cy="332863"/>
          </a:xfrm>
          <a:prstGeom prst="rect">
            <a:avLst/>
          </a:prstGeom>
        </p:spPr>
      </p:pic>
      <p:pic>
        <p:nvPicPr>
          <p:cNvPr id="309" name="Picture 30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628299" y="2848286"/>
            <a:ext cx="155414" cy="332863"/>
          </a:xfrm>
          <a:prstGeom prst="rect">
            <a:avLst/>
          </a:prstGeom>
        </p:spPr>
      </p:pic>
      <p:pic>
        <p:nvPicPr>
          <p:cNvPr id="310" name="Picture 30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628299" y="2506207"/>
            <a:ext cx="155414" cy="332863"/>
          </a:xfrm>
          <a:prstGeom prst="rect">
            <a:avLst/>
          </a:prstGeom>
        </p:spPr>
      </p:pic>
      <p:pic>
        <p:nvPicPr>
          <p:cNvPr id="311" name="Picture 31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628299" y="3181148"/>
            <a:ext cx="155414" cy="332863"/>
          </a:xfrm>
          <a:prstGeom prst="rect">
            <a:avLst/>
          </a:prstGeom>
        </p:spPr>
      </p:pic>
      <p:pic>
        <p:nvPicPr>
          <p:cNvPr id="312" name="Picture 31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004972" y="3535470"/>
            <a:ext cx="155414" cy="332863"/>
          </a:xfrm>
          <a:prstGeom prst="rect">
            <a:avLst/>
          </a:prstGeom>
        </p:spPr>
      </p:pic>
      <p:pic>
        <p:nvPicPr>
          <p:cNvPr id="313" name="Picture 31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849559" y="3535470"/>
            <a:ext cx="155414" cy="332863"/>
          </a:xfrm>
          <a:prstGeom prst="rect">
            <a:avLst/>
          </a:prstGeom>
        </p:spPr>
      </p:pic>
      <p:pic>
        <p:nvPicPr>
          <p:cNvPr id="314" name="Picture 31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160386" y="3535470"/>
            <a:ext cx="155414" cy="332863"/>
          </a:xfrm>
          <a:prstGeom prst="rect">
            <a:avLst/>
          </a:prstGeom>
        </p:spPr>
      </p:pic>
      <p:pic>
        <p:nvPicPr>
          <p:cNvPr id="315" name="Picture 31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004972" y="3868333"/>
            <a:ext cx="155414" cy="332863"/>
          </a:xfrm>
          <a:prstGeom prst="rect">
            <a:avLst/>
          </a:prstGeom>
        </p:spPr>
      </p:pic>
      <p:pic>
        <p:nvPicPr>
          <p:cNvPr id="316" name="Picture 31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160386" y="3868333"/>
            <a:ext cx="155414" cy="332863"/>
          </a:xfrm>
          <a:prstGeom prst="rect">
            <a:avLst/>
          </a:prstGeom>
        </p:spPr>
      </p:pic>
      <p:pic>
        <p:nvPicPr>
          <p:cNvPr id="317" name="Picture 316"/>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160386" y="4210411"/>
            <a:ext cx="155414" cy="332863"/>
          </a:xfrm>
          <a:prstGeom prst="rect">
            <a:avLst/>
          </a:prstGeom>
        </p:spPr>
      </p:pic>
      <p:pic>
        <p:nvPicPr>
          <p:cNvPr id="318" name="Picture 317"/>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94145" y="3535470"/>
            <a:ext cx="155414" cy="332863"/>
          </a:xfrm>
          <a:prstGeom prst="rect">
            <a:avLst/>
          </a:prstGeom>
        </p:spPr>
      </p:pic>
      <p:pic>
        <p:nvPicPr>
          <p:cNvPr id="319" name="Picture 31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650616" y="3535470"/>
            <a:ext cx="155414" cy="332863"/>
          </a:xfrm>
          <a:prstGeom prst="rect">
            <a:avLst/>
          </a:prstGeom>
        </p:spPr>
      </p:pic>
      <p:pic>
        <p:nvPicPr>
          <p:cNvPr id="320" name="Picture 31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495203" y="3535470"/>
            <a:ext cx="155414" cy="332863"/>
          </a:xfrm>
          <a:prstGeom prst="rect">
            <a:avLst/>
          </a:prstGeom>
        </p:spPr>
      </p:pic>
      <p:pic>
        <p:nvPicPr>
          <p:cNvPr id="321" name="Picture 320"/>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030" y="3535470"/>
            <a:ext cx="155414" cy="332863"/>
          </a:xfrm>
          <a:prstGeom prst="rect">
            <a:avLst/>
          </a:prstGeom>
        </p:spPr>
      </p:pic>
      <p:pic>
        <p:nvPicPr>
          <p:cNvPr id="322" name="Picture 32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650616" y="3868333"/>
            <a:ext cx="155414" cy="332863"/>
          </a:xfrm>
          <a:prstGeom prst="rect">
            <a:avLst/>
          </a:prstGeom>
        </p:spPr>
      </p:pic>
      <p:pic>
        <p:nvPicPr>
          <p:cNvPr id="323" name="Picture 322"/>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495203" y="3868333"/>
            <a:ext cx="155414" cy="332863"/>
          </a:xfrm>
          <a:prstGeom prst="rect">
            <a:avLst/>
          </a:prstGeom>
        </p:spPr>
      </p:pic>
      <p:pic>
        <p:nvPicPr>
          <p:cNvPr id="324" name="Picture 32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030" y="3868333"/>
            <a:ext cx="155414" cy="332863"/>
          </a:xfrm>
          <a:prstGeom prst="rect">
            <a:avLst/>
          </a:prstGeom>
        </p:spPr>
      </p:pic>
      <p:pic>
        <p:nvPicPr>
          <p:cNvPr id="325" name="Picture 32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650616" y="4210411"/>
            <a:ext cx="155414" cy="332863"/>
          </a:xfrm>
          <a:prstGeom prst="rect">
            <a:avLst/>
          </a:prstGeom>
        </p:spPr>
      </p:pic>
      <p:pic>
        <p:nvPicPr>
          <p:cNvPr id="326" name="Picture 32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495203" y="4210411"/>
            <a:ext cx="155414" cy="332863"/>
          </a:xfrm>
          <a:prstGeom prst="rect">
            <a:avLst/>
          </a:prstGeom>
        </p:spPr>
      </p:pic>
      <p:pic>
        <p:nvPicPr>
          <p:cNvPr id="327" name="Picture 326"/>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030" y="4210411"/>
            <a:ext cx="155414" cy="332863"/>
          </a:xfrm>
          <a:prstGeom prst="rect">
            <a:avLst/>
          </a:prstGeom>
        </p:spPr>
      </p:pic>
      <p:pic>
        <p:nvPicPr>
          <p:cNvPr id="328" name="Picture 32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339789" y="3877549"/>
            <a:ext cx="155414" cy="332863"/>
          </a:xfrm>
          <a:prstGeom prst="rect">
            <a:avLst/>
          </a:prstGeom>
        </p:spPr>
      </p:pic>
      <p:pic>
        <p:nvPicPr>
          <p:cNvPr id="329" name="Picture 328"/>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339789" y="3535470"/>
            <a:ext cx="155414" cy="332863"/>
          </a:xfrm>
          <a:prstGeom prst="rect">
            <a:avLst/>
          </a:prstGeom>
        </p:spPr>
      </p:pic>
      <p:pic>
        <p:nvPicPr>
          <p:cNvPr id="330" name="Picture 32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339789" y="4210411"/>
            <a:ext cx="155414" cy="332863"/>
          </a:xfrm>
          <a:prstGeom prst="rect">
            <a:avLst/>
          </a:prstGeom>
        </p:spPr>
      </p:pic>
      <p:pic>
        <p:nvPicPr>
          <p:cNvPr id="331" name="Picture 33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272270" y="3530862"/>
            <a:ext cx="155414" cy="332863"/>
          </a:xfrm>
          <a:prstGeom prst="rect">
            <a:avLst/>
          </a:prstGeom>
        </p:spPr>
      </p:pic>
      <p:pic>
        <p:nvPicPr>
          <p:cNvPr id="332" name="Picture 33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116857" y="3530862"/>
            <a:ext cx="155414" cy="332863"/>
          </a:xfrm>
          <a:prstGeom prst="rect">
            <a:avLst/>
          </a:prstGeom>
        </p:spPr>
      </p:pic>
      <p:pic>
        <p:nvPicPr>
          <p:cNvPr id="333" name="Picture 332"/>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427684" y="3530862"/>
            <a:ext cx="155414" cy="332863"/>
          </a:xfrm>
          <a:prstGeom prst="rect">
            <a:avLst/>
          </a:prstGeom>
        </p:spPr>
      </p:pic>
      <p:pic>
        <p:nvPicPr>
          <p:cNvPr id="334" name="Picture 33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272270" y="3863725"/>
            <a:ext cx="155414" cy="332863"/>
          </a:xfrm>
          <a:prstGeom prst="rect">
            <a:avLst/>
          </a:prstGeom>
        </p:spPr>
      </p:pic>
      <p:pic>
        <p:nvPicPr>
          <p:cNvPr id="335" name="Picture 334"/>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116857" y="3863725"/>
            <a:ext cx="155414" cy="332863"/>
          </a:xfrm>
          <a:prstGeom prst="rect">
            <a:avLst/>
          </a:prstGeom>
        </p:spPr>
      </p:pic>
      <p:pic>
        <p:nvPicPr>
          <p:cNvPr id="336" name="Picture 33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427684" y="3863725"/>
            <a:ext cx="155414" cy="332863"/>
          </a:xfrm>
          <a:prstGeom prst="rect">
            <a:avLst/>
          </a:prstGeom>
        </p:spPr>
      </p:pic>
      <p:pic>
        <p:nvPicPr>
          <p:cNvPr id="337" name="Picture 33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272270" y="4205803"/>
            <a:ext cx="155414" cy="332863"/>
          </a:xfrm>
          <a:prstGeom prst="rect">
            <a:avLst/>
          </a:prstGeom>
        </p:spPr>
      </p:pic>
      <p:pic>
        <p:nvPicPr>
          <p:cNvPr id="338" name="Picture 33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116857" y="4205803"/>
            <a:ext cx="155414" cy="332863"/>
          </a:xfrm>
          <a:prstGeom prst="rect">
            <a:avLst/>
          </a:prstGeom>
        </p:spPr>
      </p:pic>
      <p:pic>
        <p:nvPicPr>
          <p:cNvPr id="339" name="Picture 338"/>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427684" y="4205803"/>
            <a:ext cx="155414" cy="332863"/>
          </a:xfrm>
          <a:prstGeom prst="rect">
            <a:avLst/>
          </a:prstGeom>
        </p:spPr>
      </p:pic>
      <p:pic>
        <p:nvPicPr>
          <p:cNvPr id="340" name="Picture 33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961443" y="3872941"/>
            <a:ext cx="155414" cy="332863"/>
          </a:xfrm>
          <a:prstGeom prst="rect">
            <a:avLst/>
          </a:prstGeom>
        </p:spPr>
      </p:pic>
      <p:pic>
        <p:nvPicPr>
          <p:cNvPr id="341" name="Picture 340"/>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961443" y="3530862"/>
            <a:ext cx="155414" cy="332863"/>
          </a:xfrm>
          <a:prstGeom prst="rect">
            <a:avLst/>
          </a:prstGeom>
        </p:spPr>
      </p:pic>
      <p:pic>
        <p:nvPicPr>
          <p:cNvPr id="342" name="Picture 34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961443" y="4205803"/>
            <a:ext cx="155414" cy="332863"/>
          </a:xfrm>
          <a:prstGeom prst="rect">
            <a:avLst/>
          </a:prstGeom>
        </p:spPr>
      </p:pic>
      <p:pic>
        <p:nvPicPr>
          <p:cNvPr id="343" name="Picture 34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893924" y="3530862"/>
            <a:ext cx="155414" cy="332863"/>
          </a:xfrm>
          <a:prstGeom prst="rect">
            <a:avLst/>
          </a:prstGeom>
        </p:spPr>
      </p:pic>
      <p:pic>
        <p:nvPicPr>
          <p:cNvPr id="344" name="Picture 34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738511" y="3530862"/>
            <a:ext cx="155414" cy="332863"/>
          </a:xfrm>
          <a:prstGeom prst="rect">
            <a:avLst/>
          </a:prstGeom>
        </p:spPr>
      </p:pic>
      <p:pic>
        <p:nvPicPr>
          <p:cNvPr id="345" name="Picture 344"/>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338" y="3530862"/>
            <a:ext cx="155414" cy="332863"/>
          </a:xfrm>
          <a:prstGeom prst="rect">
            <a:avLst/>
          </a:prstGeom>
        </p:spPr>
      </p:pic>
      <p:pic>
        <p:nvPicPr>
          <p:cNvPr id="346" name="Picture 34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893924" y="3863725"/>
            <a:ext cx="155414" cy="332863"/>
          </a:xfrm>
          <a:prstGeom prst="rect">
            <a:avLst/>
          </a:prstGeom>
        </p:spPr>
      </p:pic>
      <p:pic>
        <p:nvPicPr>
          <p:cNvPr id="347" name="Picture 346"/>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738511" y="3863725"/>
            <a:ext cx="155414" cy="332863"/>
          </a:xfrm>
          <a:prstGeom prst="rect">
            <a:avLst/>
          </a:prstGeom>
        </p:spPr>
      </p:pic>
      <p:pic>
        <p:nvPicPr>
          <p:cNvPr id="348" name="Picture 34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338" y="3863725"/>
            <a:ext cx="155414" cy="332863"/>
          </a:xfrm>
          <a:prstGeom prst="rect">
            <a:avLst/>
          </a:prstGeom>
        </p:spPr>
      </p:pic>
      <p:pic>
        <p:nvPicPr>
          <p:cNvPr id="349" name="Picture 34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893924" y="4205803"/>
            <a:ext cx="155414" cy="332863"/>
          </a:xfrm>
          <a:prstGeom prst="rect">
            <a:avLst/>
          </a:prstGeom>
        </p:spPr>
      </p:pic>
      <p:pic>
        <p:nvPicPr>
          <p:cNvPr id="350" name="Picture 34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738511" y="4205803"/>
            <a:ext cx="155414" cy="332863"/>
          </a:xfrm>
          <a:prstGeom prst="rect">
            <a:avLst/>
          </a:prstGeom>
        </p:spPr>
      </p:pic>
      <p:pic>
        <p:nvPicPr>
          <p:cNvPr id="351" name="Picture 350"/>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338" y="4205803"/>
            <a:ext cx="155414" cy="332863"/>
          </a:xfrm>
          <a:prstGeom prst="rect">
            <a:avLst/>
          </a:prstGeom>
        </p:spPr>
      </p:pic>
      <p:pic>
        <p:nvPicPr>
          <p:cNvPr id="352" name="Picture 35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583097" y="3872941"/>
            <a:ext cx="155414" cy="332863"/>
          </a:xfrm>
          <a:prstGeom prst="rect">
            <a:avLst/>
          </a:prstGeom>
        </p:spPr>
      </p:pic>
      <p:pic>
        <p:nvPicPr>
          <p:cNvPr id="353" name="Picture 352"/>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583097" y="3530862"/>
            <a:ext cx="155414" cy="332863"/>
          </a:xfrm>
          <a:prstGeom prst="rect">
            <a:avLst/>
          </a:prstGeom>
        </p:spPr>
      </p:pic>
      <p:pic>
        <p:nvPicPr>
          <p:cNvPr id="354" name="Picture 35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583097" y="4205803"/>
            <a:ext cx="155414" cy="332863"/>
          </a:xfrm>
          <a:prstGeom prst="rect">
            <a:avLst/>
          </a:prstGeom>
        </p:spPr>
      </p:pic>
      <p:pic>
        <p:nvPicPr>
          <p:cNvPr id="355" name="Picture 35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568" y="3530862"/>
            <a:ext cx="155414" cy="332863"/>
          </a:xfrm>
          <a:prstGeom prst="rect">
            <a:avLst/>
          </a:prstGeom>
        </p:spPr>
      </p:pic>
      <p:pic>
        <p:nvPicPr>
          <p:cNvPr id="356" name="Picture 35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155" y="3530862"/>
            <a:ext cx="155414" cy="332863"/>
          </a:xfrm>
          <a:prstGeom prst="rect">
            <a:avLst/>
          </a:prstGeom>
        </p:spPr>
      </p:pic>
      <p:pic>
        <p:nvPicPr>
          <p:cNvPr id="357" name="Picture 356"/>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4982" y="3530862"/>
            <a:ext cx="155414" cy="332863"/>
          </a:xfrm>
          <a:prstGeom prst="rect">
            <a:avLst/>
          </a:prstGeom>
        </p:spPr>
      </p:pic>
      <p:pic>
        <p:nvPicPr>
          <p:cNvPr id="358" name="Picture 35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568" y="3863725"/>
            <a:ext cx="155414" cy="332863"/>
          </a:xfrm>
          <a:prstGeom prst="rect">
            <a:avLst/>
          </a:prstGeom>
        </p:spPr>
      </p:pic>
      <p:pic>
        <p:nvPicPr>
          <p:cNvPr id="359" name="Picture 358"/>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155" y="3863725"/>
            <a:ext cx="155414" cy="332863"/>
          </a:xfrm>
          <a:prstGeom prst="rect">
            <a:avLst/>
          </a:prstGeom>
        </p:spPr>
      </p:pic>
      <p:pic>
        <p:nvPicPr>
          <p:cNvPr id="360" name="Picture 35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4982" y="3863725"/>
            <a:ext cx="155414" cy="332863"/>
          </a:xfrm>
          <a:prstGeom prst="rect">
            <a:avLst/>
          </a:prstGeom>
        </p:spPr>
      </p:pic>
      <p:pic>
        <p:nvPicPr>
          <p:cNvPr id="361" name="Picture 36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568" y="4205803"/>
            <a:ext cx="155414" cy="332863"/>
          </a:xfrm>
          <a:prstGeom prst="rect">
            <a:avLst/>
          </a:prstGeom>
        </p:spPr>
      </p:pic>
      <p:pic>
        <p:nvPicPr>
          <p:cNvPr id="362" name="Picture 36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155" y="4205803"/>
            <a:ext cx="155414" cy="332863"/>
          </a:xfrm>
          <a:prstGeom prst="rect">
            <a:avLst/>
          </a:prstGeom>
        </p:spPr>
      </p:pic>
      <p:pic>
        <p:nvPicPr>
          <p:cNvPr id="363" name="Picture 362"/>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4982" y="4205803"/>
            <a:ext cx="155414" cy="332863"/>
          </a:xfrm>
          <a:prstGeom prst="rect">
            <a:avLst/>
          </a:prstGeom>
        </p:spPr>
      </p:pic>
      <p:pic>
        <p:nvPicPr>
          <p:cNvPr id="364" name="Picture 36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8741" y="3872941"/>
            <a:ext cx="155414" cy="332863"/>
          </a:xfrm>
          <a:prstGeom prst="rect">
            <a:avLst/>
          </a:prstGeom>
        </p:spPr>
      </p:pic>
      <p:pic>
        <p:nvPicPr>
          <p:cNvPr id="365" name="Picture 364"/>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8741" y="3530862"/>
            <a:ext cx="155414" cy="332863"/>
          </a:xfrm>
          <a:prstGeom prst="rect">
            <a:avLst/>
          </a:prstGeom>
        </p:spPr>
      </p:pic>
      <p:pic>
        <p:nvPicPr>
          <p:cNvPr id="366" name="Picture 36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8741" y="4205803"/>
            <a:ext cx="155414" cy="332863"/>
          </a:xfrm>
          <a:prstGeom prst="rect">
            <a:avLst/>
          </a:prstGeom>
        </p:spPr>
      </p:pic>
      <p:pic>
        <p:nvPicPr>
          <p:cNvPr id="367" name="Picture 36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222" y="3526254"/>
            <a:ext cx="155414" cy="332863"/>
          </a:xfrm>
          <a:prstGeom prst="rect">
            <a:avLst/>
          </a:prstGeom>
        </p:spPr>
      </p:pic>
      <p:pic>
        <p:nvPicPr>
          <p:cNvPr id="368" name="Picture 36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5809" y="3526254"/>
            <a:ext cx="155414" cy="332863"/>
          </a:xfrm>
          <a:prstGeom prst="rect">
            <a:avLst/>
          </a:prstGeom>
        </p:spPr>
      </p:pic>
      <p:pic>
        <p:nvPicPr>
          <p:cNvPr id="369" name="Picture 368"/>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636" y="3526254"/>
            <a:ext cx="155414" cy="332863"/>
          </a:xfrm>
          <a:prstGeom prst="rect">
            <a:avLst/>
          </a:prstGeom>
        </p:spPr>
      </p:pic>
      <p:pic>
        <p:nvPicPr>
          <p:cNvPr id="370" name="Picture 36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222" y="3859117"/>
            <a:ext cx="155414" cy="332863"/>
          </a:xfrm>
          <a:prstGeom prst="rect">
            <a:avLst/>
          </a:prstGeom>
        </p:spPr>
      </p:pic>
      <p:pic>
        <p:nvPicPr>
          <p:cNvPr id="371" name="Picture 370"/>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5809" y="3859117"/>
            <a:ext cx="155414" cy="332863"/>
          </a:xfrm>
          <a:prstGeom prst="rect">
            <a:avLst/>
          </a:prstGeom>
        </p:spPr>
      </p:pic>
      <p:pic>
        <p:nvPicPr>
          <p:cNvPr id="372" name="Picture 37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636" y="3859117"/>
            <a:ext cx="155414" cy="332863"/>
          </a:xfrm>
          <a:prstGeom prst="rect">
            <a:avLst/>
          </a:prstGeom>
        </p:spPr>
      </p:pic>
      <p:pic>
        <p:nvPicPr>
          <p:cNvPr id="373" name="Picture 37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222" y="4201195"/>
            <a:ext cx="155414" cy="332863"/>
          </a:xfrm>
          <a:prstGeom prst="rect">
            <a:avLst/>
          </a:prstGeom>
        </p:spPr>
      </p:pic>
      <p:pic>
        <p:nvPicPr>
          <p:cNvPr id="374" name="Picture 37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5809" y="4201195"/>
            <a:ext cx="155414" cy="332863"/>
          </a:xfrm>
          <a:prstGeom prst="rect">
            <a:avLst/>
          </a:prstGeom>
        </p:spPr>
      </p:pic>
      <p:pic>
        <p:nvPicPr>
          <p:cNvPr id="375" name="Picture 374"/>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636" y="4201195"/>
            <a:ext cx="155414" cy="332863"/>
          </a:xfrm>
          <a:prstGeom prst="rect">
            <a:avLst/>
          </a:prstGeom>
        </p:spPr>
      </p:pic>
      <p:pic>
        <p:nvPicPr>
          <p:cNvPr id="376" name="Picture 37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395" y="3868333"/>
            <a:ext cx="155414" cy="332863"/>
          </a:xfrm>
          <a:prstGeom prst="rect">
            <a:avLst/>
          </a:prstGeom>
        </p:spPr>
      </p:pic>
      <p:pic>
        <p:nvPicPr>
          <p:cNvPr id="377" name="Picture 376"/>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395" y="3526254"/>
            <a:ext cx="155414" cy="332863"/>
          </a:xfrm>
          <a:prstGeom prst="rect">
            <a:avLst/>
          </a:prstGeom>
        </p:spPr>
      </p:pic>
      <p:pic>
        <p:nvPicPr>
          <p:cNvPr id="378" name="Picture 37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395" y="4201195"/>
            <a:ext cx="155414" cy="332863"/>
          </a:xfrm>
          <a:prstGeom prst="rect">
            <a:avLst/>
          </a:prstGeom>
        </p:spPr>
      </p:pic>
      <p:pic>
        <p:nvPicPr>
          <p:cNvPr id="379" name="Picture 37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782876" y="3535470"/>
            <a:ext cx="155414" cy="332863"/>
          </a:xfrm>
          <a:prstGeom prst="rect">
            <a:avLst/>
          </a:prstGeom>
        </p:spPr>
      </p:pic>
      <p:pic>
        <p:nvPicPr>
          <p:cNvPr id="380" name="Picture 37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463" y="3535470"/>
            <a:ext cx="155414" cy="332863"/>
          </a:xfrm>
          <a:prstGeom prst="rect">
            <a:avLst/>
          </a:prstGeom>
        </p:spPr>
      </p:pic>
      <p:pic>
        <p:nvPicPr>
          <p:cNvPr id="381" name="Picture 380"/>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938290" y="3535470"/>
            <a:ext cx="155414" cy="332863"/>
          </a:xfrm>
          <a:prstGeom prst="rect">
            <a:avLst/>
          </a:prstGeom>
        </p:spPr>
      </p:pic>
      <p:pic>
        <p:nvPicPr>
          <p:cNvPr id="382" name="Picture 38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782876" y="3868333"/>
            <a:ext cx="155414" cy="332863"/>
          </a:xfrm>
          <a:prstGeom prst="rect">
            <a:avLst/>
          </a:prstGeom>
        </p:spPr>
      </p:pic>
      <p:pic>
        <p:nvPicPr>
          <p:cNvPr id="383" name="Picture 382"/>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463" y="3868333"/>
            <a:ext cx="155414" cy="332863"/>
          </a:xfrm>
          <a:prstGeom prst="rect">
            <a:avLst/>
          </a:prstGeom>
        </p:spPr>
      </p:pic>
      <p:pic>
        <p:nvPicPr>
          <p:cNvPr id="384" name="Picture 38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938290" y="3868333"/>
            <a:ext cx="155414" cy="332863"/>
          </a:xfrm>
          <a:prstGeom prst="rect">
            <a:avLst/>
          </a:prstGeom>
        </p:spPr>
      </p:pic>
      <p:pic>
        <p:nvPicPr>
          <p:cNvPr id="385" name="Picture 38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782876" y="4210411"/>
            <a:ext cx="155414" cy="332863"/>
          </a:xfrm>
          <a:prstGeom prst="rect">
            <a:avLst/>
          </a:prstGeom>
        </p:spPr>
      </p:pic>
      <p:pic>
        <p:nvPicPr>
          <p:cNvPr id="386" name="Picture 38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463" y="4210411"/>
            <a:ext cx="155414" cy="332863"/>
          </a:xfrm>
          <a:prstGeom prst="rect">
            <a:avLst/>
          </a:prstGeom>
        </p:spPr>
      </p:pic>
      <p:pic>
        <p:nvPicPr>
          <p:cNvPr id="387" name="Picture 386"/>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938290" y="4210411"/>
            <a:ext cx="155414" cy="332863"/>
          </a:xfrm>
          <a:prstGeom prst="rect">
            <a:avLst/>
          </a:prstGeom>
        </p:spPr>
      </p:pic>
      <p:pic>
        <p:nvPicPr>
          <p:cNvPr id="388" name="Picture 38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049" y="3877549"/>
            <a:ext cx="155414" cy="332863"/>
          </a:xfrm>
          <a:prstGeom prst="rect">
            <a:avLst/>
          </a:prstGeom>
        </p:spPr>
      </p:pic>
      <p:pic>
        <p:nvPicPr>
          <p:cNvPr id="389" name="Picture 388"/>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049" y="3535470"/>
            <a:ext cx="155414" cy="332863"/>
          </a:xfrm>
          <a:prstGeom prst="rect">
            <a:avLst/>
          </a:prstGeom>
        </p:spPr>
      </p:pic>
      <p:pic>
        <p:nvPicPr>
          <p:cNvPr id="390" name="Picture 38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049" y="4210411"/>
            <a:ext cx="155414" cy="332863"/>
          </a:xfrm>
          <a:prstGeom prst="rect">
            <a:avLst/>
          </a:prstGeom>
        </p:spPr>
      </p:pic>
      <p:pic>
        <p:nvPicPr>
          <p:cNvPr id="391" name="Picture 39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428520" y="3535470"/>
            <a:ext cx="155414" cy="332863"/>
          </a:xfrm>
          <a:prstGeom prst="rect">
            <a:avLst/>
          </a:prstGeom>
        </p:spPr>
      </p:pic>
      <p:pic>
        <p:nvPicPr>
          <p:cNvPr id="392" name="Picture 39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273107" y="3535470"/>
            <a:ext cx="155414" cy="332863"/>
          </a:xfrm>
          <a:prstGeom prst="rect">
            <a:avLst/>
          </a:prstGeom>
        </p:spPr>
      </p:pic>
      <p:pic>
        <p:nvPicPr>
          <p:cNvPr id="393" name="Picture 392"/>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583934" y="3535470"/>
            <a:ext cx="155414" cy="332863"/>
          </a:xfrm>
          <a:prstGeom prst="rect">
            <a:avLst/>
          </a:prstGeom>
        </p:spPr>
      </p:pic>
      <p:pic>
        <p:nvPicPr>
          <p:cNvPr id="394" name="Picture 39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428520" y="3868333"/>
            <a:ext cx="155414" cy="332863"/>
          </a:xfrm>
          <a:prstGeom prst="rect">
            <a:avLst/>
          </a:prstGeom>
        </p:spPr>
      </p:pic>
      <p:pic>
        <p:nvPicPr>
          <p:cNvPr id="395" name="Picture 394"/>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273107" y="3868333"/>
            <a:ext cx="155414" cy="332863"/>
          </a:xfrm>
          <a:prstGeom prst="rect">
            <a:avLst/>
          </a:prstGeom>
        </p:spPr>
      </p:pic>
      <p:pic>
        <p:nvPicPr>
          <p:cNvPr id="396" name="Picture 39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583934" y="3868333"/>
            <a:ext cx="155414" cy="332863"/>
          </a:xfrm>
          <a:prstGeom prst="rect">
            <a:avLst/>
          </a:prstGeom>
        </p:spPr>
      </p:pic>
      <p:pic>
        <p:nvPicPr>
          <p:cNvPr id="397" name="Picture 39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428520" y="4210411"/>
            <a:ext cx="155414" cy="332863"/>
          </a:xfrm>
          <a:prstGeom prst="rect">
            <a:avLst/>
          </a:prstGeom>
        </p:spPr>
      </p:pic>
      <p:pic>
        <p:nvPicPr>
          <p:cNvPr id="398" name="Picture 39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273107" y="4210411"/>
            <a:ext cx="155414" cy="332863"/>
          </a:xfrm>
          <a:prstGeom prst="rect">
            <a:avLst/>
          </a:prstGeom>
        </p:spPr>
      </p:pic>
      <p:pic>
        <p:nvPicPr>
          <p:cNvPr id="399" name="Picture 398"/>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583934" y="4210411"/>
            <a:ext cx="155414" cy="332863"/>
          </a:xfrm>
          <a:prstGeom prst="rect">
            <a:avLst/>
          </a:prstGeom>
        </p:spPr>
      </p:pic>
      <p:pic>
        <p:nvPicPr>
          <p:cNvPr id="400" name="Picture 39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117693" y="3877549"/>
            <a:ext cx="155414" cy="332863"/>
          </a:xfrm>
          <a:prstGeom prst="rect">
            <a:avLst/>
          </a:prstGeom>
        </p:spPr>
      </p:pic>
      <p:pic>
        <p:nvPicPr>
          <p:cNvPr id="401" name="Picture 400"/>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117693" y="3535470"/>
            <a:ext cx="155414" cy="332863"/>
          </a:xfrm>
          <a:prstGeom prst="rect">
            <a:avLst/>
          </a:prstGeom>
        </p:spPr>
      </p:pic>
      <p:pic>
        <p:nvPicPr>
          <p:cNvPr id="402" name="Picture 40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117693" y="4210411"/>
            <a:ext cx="155414" cy="332863"/>
          </a:xfrm>
          <a:prstGeom prst="rect">
            <a:avLst/>
          </a:prstGeom>
        </p:spPr>
      </p:pic>
      <p:pic>
        <p:nvPicPr>
          <p:cNvPr id="403" name="Picture 40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050174" y="3530862"/>
            <a:ext cx="155414" cy="332863"/>
          </a:xfrm>
          <a:prstGeom prst="rect">
            <a:avLst/>
          </a:prstGeom>
        </p:spPr>
      </p:pic>
      <p:pic>
        <p:nvPicPr>
          <p:cNvPr id="404" name="Picture 40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894761" y="3530862"/>
            <a:ext cx="155414" cy="332863"/>
          </a:xfrm>
          <a:prstGeom prst="rect">
            <a:avLst/>
          </a:prstGeom>
        </p:spPr>
      </p:pic>
      <p:pic>
        <p:nvPicPr>
          <p:cNvPr id="405" name="Picture 404"/>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205588" y="3530862"/>
            <a:ext cx="155414" cy="332863"/>
          </a:xfrm>
          <a:prstGeom prst="rect">
            <a:avLst/>
          </a:prstGeom>
        </p:spPr>
      </p:pic>
      <p:pic>
        <p:nvPicPr>
          <p:cNvPr id="406" name="Picture 40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050174" y="3863725"/>
            <a:ext cx="155414" cy="332863"/>
          </a:xfrm>
          <a:prstGeom prst="rect">
            <a:avLst/>
          </a:prstGeom>
        </p:spPr>
      </p:pic>
      <p:pic>
        <p:nvPicPr>
          <p:cNvPr id="407" name="Picture 406"/>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894761" y="3863725"/>
            <a:ext cx="155414" cy="332863"/>
          </a:xfrm>
          <a:prstGeom prst="rect">
            <a:avLst/>
          </a:prstGeom>
        </p:spPr>
      </p:pic>
      <p:pic>
        <p:nvPicPr>
          <p:cNvPr id="408" name="Picture 40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205588" y="3863725"/>
            <a:ext cx="155414" cy="332863"/>
          </a:xfrm>
          <a:prstGeom prst="rect">
            <a:avLst/>
          </a:prstGeom>
        </p:spPr>
      </p:pic>
      <p:pic>
        <p:nvPicPr>
          <p:cNvPr id="409" name="Picture 40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050174" y="4205803"/>
            <a:ext cx="155414" cy="332863"/>
          </a:xfrm>
          <a:prstGeom prst="rect">
            <a:avLst/>
          </a:prstGeom>
        </p:spPr>
      </p:pic>
      <p:pic>
        <p:nvPicPr>
          <p:cNvPr id="410" name="Picture 40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894761" y="4205803"/>
            <a:ext cx="155414" cy="332863"/>
          </a:xfrm>
          <a:prstGeom prst="rect">
            <a:avLst/>
          </a:prstGeom>
        </p:spPr>
      </p:pic>
      <p:pic>
        <p:nvPicPr>
          <p:cNvPr id="411" name="Picture 410"/>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205588" y="4205803"/>
            <a:ext cx="155414" cy="332863"/>
          </a:xfrm>
          <a:prstGeom prst="rect">
            <a:avLst/>
          </a:prstGeom>
        </p:spPr>
      </p:pic>
      <p:pic>
        <p:nvPicPr>
          <p:cNvPr id="412" name="Picture 41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739347" y="3872941"/>
            <a:ext cx="155414" cy="332863"/>
          </a:xfrm>
          <a:prstGeom prst="rect">
            <a:avLst/>
          </a:prstGeom>
        </p:spPr>
      </p:pic>
      <p:pic>
        <p:nvPicPr>
          <p:cNvPr id="413" name="Picture 412"/>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739347" y="3530862"/>
            <a:ext cx="155414" cy="332863"/>
          </a:xfrm>
          <a:prstGeom prst="rect">
            <a:avLst/>
          </a:prstGeom>
        </p:spPr>
      </p:pic>
      <p:pic>
        <p:nvPicPr>
          <p:cNvPr id="414" name="Picture 41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739347" y="4205803"/>
            <a:ext cx="155414" cy="332863"/>
          </a:xfrm>
          <a:prstGeom prst="rect">
            <a:avLst/>
          </a:prstGeom>
        </p:spPr>
      </p:pic>
      <p:pic>
        <p:nvPicPr>
          <p:cNvPr id="415" name="Picture 41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671828" y="3530862"/>
            <a:ext cx="155414" cy="332863"/>
          </a:xfrm>
          <a:prstGeom prst="rect">
            <a:avLst/>
          </a:prstGeom>
        </p:spPr>
      </p:pic>
      <p:pic>
        <p:nvPicPr>
          <p:cNvPr id="416" name="Picture 41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516415" y="3530862"/>
            <a:ext cx="155414" cy="332863"/>
          </a:xfrm>
          <a:prstGeom prst="rect">
            <a:avLst/>
          </a:prstGeom>
        </p:spPr>
      </p:pic>
      <p:pic>
        <p:nvPicPr>
          <p:cNvPr id="417" name="Picture 416"/>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827242" y="3530862"/>
            <a:ext cx="155414" cy="332863"/>
          </a:xfrm>
          <a:prstGeom prst="rect">
            <a:avLst/>
          </a:prstGeom>
        </p:spPr>
      </p:pic>
      <p:pic>
        <p:nvPicPr>
          <p:cNvPr id="418" name="Picture 41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671828" y="3863725"/>
            <a:ext cx="155414" cy="332863"/>
          </a:xfrm>
          <a:prstGeom prst="rect">
            <a:avLst/>
          </a:prstGeom>
        </p:spPr>
      </p:pic>
      <p:pic>
        <p:nvPicPr>
          <p:cNvPr id="419" name="Picture 418"/>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516415" y="3863725"/>
            <a:ext cx="155414" cy="332863"/>
          </a:xfrm>
          <a:prstGeom prst="rect">
            <a:avLst/>
          </a:prstGeom>
        </p:spPr>
      </p:pic>
      <p:pic>
        <p:nvPicPr>
          <p:cNvPr id="420" name="Picture 41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827242" y="3863725"/>
            <a:ext cx="155414" cy="332863"/>
          </a:xfrm>
          <a:prstGeom prst="rect">
            <a:avLst/>
          </a:prstGeom>
        </p:spPr>
      </p:pic>
      <p:pic>
        <p:nvPicPr>
          <p:cNvPr id="421" name="Picture 42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671828" y="4205803"/>
            <a:ext cx="155414" cy="332863"/>
          </a:xfrm>
          <a:prstGeom prst="rect">
            <a:avLst/>
          </a:prstGeom>
        </p:spPr>
      </p:pic>
      <p:pic>
        <p:nvPicPr>
          <p:cNvPr id="422" name="Picture 42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516415" y="4205803"/>
            <a:ext cx="155414" cy="332863"/>
          </a:xfrm>
          <a:prstGeom prst="rect">
            <a:avLst/>
          </a:prstGeom>
        </p:spPr>
      </p:pic>
      <p:pic>
        <p:nvPicPr>
          <p:cNvPr id="423" name="Picture 422"/>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827242" y="4205803"/>
            <a:ext cx="155414" cy="332863"/>
          </a:xfrm>
          <a:prstGeom prst="rect">
            <a:avLst/>
          </a:prstGeom>
        </p:spPr>
      </p:pic>
      <p:pic>
        <p:nvPicPr>
          <p:cNvPr id="424" name="Picture 42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361001" y="3872941"/>
            <a:ext cx="155414" cy="332863"/>
          </a:xfrm>
          <a:prstGeom prst="rect">
            <a:avLst/>
          </a:prstGeom>
        </p:spPr>
      </p:pic>
      <p:pic>
        <p:nvPicPr>
          <p:cNvPr id="425" name="Picture 424"/>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361001" y="3530862"/>
            <a:ext cx="155414" cy="332863"/>
          </a:xfrm>
          <a:prstGeom prst="rect">
            <a:avLst/>
          </a:prstGeom>
        </p:spPr>
      </p:pic>
      <p:pic>
        <p:nvPicPr>
          <p:cNvPr id="426" name="Picture 42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361001" y="4205803"/>
            <a:ext cx="155414" cy="332863"/>
          </a:xfrm>
          <a:prstGeom prst="rect">
            <a:avLst/>
          </a:prstGeom>
        </p:spPr>
      </p:pic>
      <p:pic>
        <p:nvPicPr>
          <p:cNvPr id="427" name="Picture 42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317472" y="3530862"/>
            <a:ext cx="155414" cy="332863"/>
          </a:xfrm>
          <a:prstGeom prst="rect">
            <a:avLst/>
          </a:prstGeom>
        </p:spPr>
      </p:pic>
      <p:pic>
        <p:nvPicPr>
          <p:cNvPr id="428" name="Picture 42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162059" y="3530862"/>
            <a:ext cx="155414" cy="332863"/>
          </a:xfrm>
          <a:prstGeom prst="rect">
            <a:avLst/>
          </a:prstGeom>
        </p:spPr>
      </p:pic>
      <p:pic>
        <p:nvPicPr>
          <p:cNvPr id="429" name="Picture 428"/>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472886" y="3530862"/>
            <a:ext cx="155414" cy="332863"/>
          </a:xfrm>
          <a:prstGeom prst="rect">
            <a:avLst/>
          </a:prstGeom>
        </p:spPr>
      </p:pic>
      <p:pic>
        <p:nvPicPr>
          <p:cNvPr id="430" name="Picture 42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317472" y="3863725"/>
            <a:ext cx="155414" cy="332863"/>
          </a:xfrm>
          <a:prstGeom prst="rect">
            <a:avLst/>
          </a:prstGeom>
        </p:spPr>
      </p:pic>
      <p:pic>
        <p:nvPicPr>
          <p:cNvPr id="431" name="Picture 430"/>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162059" y="3863725"/>
            <a:ext cx="155414" cy="332863"/>
          </a:xfrm>
          <a:prstGeom prst="rect">
            <a:avLst/>
          </a:prstGeom>
        </p:spPr>
      </p:pic>
      <p:pic>
        <p:nvPicPr>
          <p:cNvPr id="432" name="Picture 43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472886" y="3863725"/>
            <a:ext cx="155414" cy="332863"/>
          </a:xfrm>
          <a:prstGeom prst="rect">
            <a:avLst/>
          </a:prstGeom>
        </p:spPr>
      </p:pic>
      <p:pic>
        <p:nvPicPr>
          <p:cNvPr id="433" name="Picture 43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317472" y="4205803"/>
            <a:ext cx="155414" cy="332863"/>
          </a:xfrm>
          <a:prstGeom prst="rect">
            <a:avLst/>
          </a:prstGeom>
        </p:spPr>
      </p:pic>
      <p:pic>
        <p:nvPicPr>
          <p:cNvPr id="434" name="Picture 43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162059" y="4205803"/>
            <a:ext cx="155414" cy="332863"/>
          </a:xfrm>
          <a:prstGeom prst="rect">
            <a:avLst/>
          </a:prstGeom>
        </p:spPr>
      </p:pic>
      <p:pic>
        <p:nvPicPr>
          <p:cNvPr id="435" name="Picture 43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006645" y="3872941"/>
            <a:ext cx="155414" cy="332863"/>
          </a:xfrm>
          <a:prstGeom prst="rect">
            <a:avLst/>
          </a:prstGeom>
        </p:spPr>
      </p:pic>
      <p:pic>
        <p:nvPicPr>
          <p:cNvPr id="436" name="Picture 435"/>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006645" y="3530862"/>
            <a:ext cx="155414" cy="332863"/>
          </a:xfrm>
          <a:prstGeom prst="rect">
            <a:avLst/>
          </a:prstGeom>
        </p:spPr>
      </p:pic>
      <p:pic>
        <p:nvPicPr>
          <p:cNvPr id="437" name="Picture 43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006645" y="4205803"/>
            <a:ext cx="155414" cy="332863"/>
          </a:xfrm>
          <a:prstGeom prst="rect">
            <a:avLst/>
          </a:prstGeom>
        </p:spPr>
      </p:pic>
      <p:pic>
        <p:nvPicPr>
          <p:cNvPr id="438" name="Picture 43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783713" y="3526254"/>
            <a:ext cx="155414" cy="332863"/>
          </a:xfrm>
          <a:prstGeom prst="rect">
            <a:avLst/>
          </a:prstGeom>
        </p:spPr>
      </p:pic>
      <p:pic>
        <p:nvPicPr>
          <p:cNvPr id="439" name="Picture 43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628299" y="3868333"/>
            <a:ext cx="155414" cy="332863"/>
          </a:xfrm>
          <a:prstGeom prst="rect">
            <a:avLst/>
          </a:prstGeom>
        </p:spPr>
      </p:pic>
      <p:pic>
        <p:nvPicPr>
          <p:cNvPr id="440" name="Picture 43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628299" y="3526254"/>
            <a:ext cx="155414" cy="332863"/>
          </a:xfrm>
          <a:prstGeom prst="rect">
            <a:avLst/>
          </a:prstGeom>
        </p:spPr>
      </p:pic>
      <p:pic>
        <p:nvPicPr>
          <p:cNvPr id="441" name="Picture 440"/>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806031" y="4520187"/>
            <a:ext cx="155414" cy="332863"/>
          </a:xfrm>
          <a:prstGeom prst="rect">
            <a:avLst/>
          </a:prstGeom>
        </p:spPr>
      </p:pic>
      <p:pic>
        <p:nvPicPr>
          <p:cNvPr id="442" name="Picture 44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272271" y="4515579"/>
            <a:ext cx="155414" cy="332863"/>
          </a:xfrm>
          <a:prstGeom prst="rect">
            <a:avLst/>
          </a:prstGeom>
        </p:spPr>
      </p:pic>
      <p:pic>
        <p:nvPicPr>
          <p:cNvPr id="443" name="Picture 44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116858" y="4515579"/>
            <a:ext cx="155414" cy="332863"/>
          </a:xfrm>
          <a:prstGeom prst="rect">
            <a:avLst/>
          </a:prstGeom>
        </p:spPr>
      </p:pic>
      <p:pic>
        <p:nvPicPr>
          <p:cNvPr id="444" name="Picture 44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427685" y="4515579"/>
            <a:ext cx="155414" cy="332863"/>
          </a:xfrm>
          <a:prstGeom prst="rect">
            <a:avLst/>
          </a:prstGeom>
        </p:spPr>
      </p:pic>
      <p:pic>
        <p:nvPicPr>
          <p:cNvPr id="445" name="Picture 444"/>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1961444" y="4515579"/>
            <a:ext cx="155414" cy="332863"/>
          </a:xfrm>
          <a:prstGeom prst="rect">
            <a:avLst/>
          </a:prstGeom>
        </p:spPr>
      </p:pic>
      <p:pic>
        <p:nvPicPr>
          <p:cNvPr id="446" name="Picture 44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893925" y="4515579"/>
            <a:ext cx="155414" cy="332863"/>
          </a:xfrm>
          <a:prstGeom prst="rect">
            <a:avLst/>
          </a:prstGeom>
        </p:spPr>
      </p:pic>
      <p:pic>
        <p:nvPicPr>
          <p:cNvPr id="447" name="Picture 44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738512" y="4515579"/>
            <a:ext cx="155414" cy="332863"/>
          </a:xfrm>
          <a:prstGeom prst="rect">
            <a:avLst/>
          </a:prstGeom>
        </p:spPr>
      </p:pic>
      <p:pic>
        <p:nvPicPr>
          <p:cNvPr id="448" name="Picture 447"/>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339" y="4515579"/>
            <a:ext cx="155414" cy="332863"/>
          </a:xfrm>
          <a:prstGeom prst="rect">
            <a:avLst/>
          </a:prstGeom>
        </p:spPr>
      </p:pic>
      <p:pic>
        <p:nvPicPr>
          <p:cNvPr id="449" name="Picture 44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049339" y="4848442"/>
            <a:ext cx="155414" cy="332863"/>
          </a:xfrm>
          <a:prstGeom prst="rect">
            <a:avLst/>
          </a:prstGeom>
        </p:spPr>
      </p:pic>
      <p:pic>
        <p:nvPicPr>
          <p:cNvPr id="450" name="Picture 44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2583098" y="4515579"/>
            <a:ext cx="155414" cy="332863"/>
          </a:xfrm>
          <a:prstGeom prst="rect">
            <a:avLst/>
          </a:prstGeom>
        </p:spPr>
      </p:pic>
      <p:pic>
        <p:nvPicPr>
          <p:cNvPr id="451" name="Picture 45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569" y="4515579"/>
            <a:ext cx="155414" cy="332863"/>
          </a:xfrm>
          <a:prstGeom prst="rect">
            <a:avLst/>
          </a:prstGeom>
        </p:spPr>
      </p:pic>
      <p:pic>
        <p:nvPicPr>
          <p:cNvPr id="452" name="Picture 45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156" y="4515579"/>
            <a:ext cx="155414" cy="332863"/>
          </a:xfrm>
          <a:prstGeom prst="rect">
            <a:avLst/>
          </a:prstGeom>
        </p:spPr>
      </p:pic>
      <p:pic>
        <p:nvPicPr>
          <p:cNvPr id="453" name="Picture 452"/>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4983" y="4515579"/>
            <a:ext cx="155414" cy="332863"/>
          </a:xfrm>
          <a:prstGeom prst="rect">
            <a:avLst/>
          </a:prstGeom>
        </p:spPr>
      </p:pic>
      <p:pic>
        <p:nvPicPr>
          <p:cNvPr id="454" name="Picture 45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539569" y="4848442"/>
            <a:ext cx="155414" cy="332863"/>
          </a:xfrm>
          <a:prstGeom prst="rect">
            <a:avLst/>
          </a:prstGeom>
        </p:spPr>
      </p:pic>
      <p:pic>
        <p:nvPicPr>
          <p:cNvPr id="455" name="Picture 454"/>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384156" y="4848442"/>
            <a:ext cx="155414" cy="332863"/>
          </a:xfrm>
          <a:prstGeom prst="rect">
            <a:avLst/>
          </a:prstGeom>
        </p:spPr>
      </p:pic>
      <p:pic>
        <p:nvPicPr>
          <p:cNvPr id="456" name="Picture 45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4983" y="4848442"/>
            <a:ext cx="155414" cy="332863"/>
          </a:xfrm>
          <a:prstGeom prst="rect">
            <a:avLst/>
          </a:prstGeom>
        </p:spPr>
      </p:pic>
      <p:pic>
        <p:nvPicPr>
          <p:cNvPr id="457" name="Picture 456"/>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694983" y="5190520"/>
            <a:ext cx="155414" cy="332863"/>
          </a:xfrm>
          <a:prstGeom prst="rect">
            <a:avLst/>
          </a:prstGeom>
        </p:spPr>
      </p:pic>
      <p:pic>
        <p:nvPicPr>
          <p:cNvPr id="458" name="Picture 45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8742" y="4857658"/>
            <a:ext cx="155414" cy="332863"/>
          </a:xfrm>
          <a:prstGeom prst="rect">
            <a:avLst/>
          </a:prstGeom>
        </p:spPr>
      </p:pic>
      <p:pic>
        <p:nvPicPr>
          <p:cNvPr id="459" name="Picture 458"/>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228742" y="4515579"/>
            <a:ext cx="155414" cy="332863"/>
          </a:xfrm>
          <a:prstGeom prst="rect">
            <a:avLst/>
          </a:prstGeom>
        </p:spPr>
      </p:pic>
      <p:pic>
        <p:nvPicPr>
          <p:cNvPr id="460" name="Picture 45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223" y="4510971"/>
            <a:ext cx="155414" cy="332863"/>
          </a:xfrm>
          <a:prstGeom prst="rect">
            <a:avLst/>
          </a:prstGeom>
        </p:spPr>
      </p:pic>
      <p:pic>
        <p:nvPicPr>
          <p:cNvPr id="461" name="Picture 46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5810" y="4510971"/>
            <a:ext cx="155414" cy="332863"/>
          </a:xfrm>
          <a:prstGeom prst="rect">
            <a:avLst/>
          </a:prstGeom>
        </p:spPr>
      </p:pic>
      <p:pic>
        <p:nvPicPr>
          <p:cNvPr id="462" name="Picture 461"/>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637" y="4510971"/>
            <a:ext cx="155414" cy="332863"/>
          </a:xfrm>
          <a:prstGeom prst="rect">
            <a:avLst/>
          </a:prstGeom>
        </p:spPr>
      </p:pic>
      <p:pic>
        <p:nvPicPr>
          <p:cNvPr id="463" name="Picture 46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223" y="4843834"/>
            <a:ext cx="155414" cy="332863"/>
          </a:xfrm>
          <a:prstGeom prst="rect">
            <a:avLst/>
          </a:prstGeom>
        </p:spPr>
      </p:pic>
      <p:pic>
        <p:nvPicPr>
          <p:cNvPr id="464" name="Picture 463"/>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5810" y="4843834"/>
            <a:ext cx="155414" cy="332863"/>
          </a:xfrm>
          <a:prstGeom prst="rect">
            <a:avLst/>
          </a:prstGeom>
        </p:spPr>
      </p:pic>
      <p:pic>
        <p:nvPicPr>
          <p:cNvPr id="465" name="Picture 46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637" y="4843834"/>
            <a:ext cx="155414" cy="332863"/>
          </a:xfrm>
          <a:prstGeom prst="rect">
            <a:avLst/>
          </a:prstGeom>
        </p:spPr>
      </p:pic>
      <p:pic>
        <p:nvPicPr>
          <p:cNvPr id="466" name="Picture 46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61223" y="5185912"/>
            <a:ext cx="155414" cy="332863"/>
          </a:xfrm>
          <a:prstGeom prst="rect">
            <a:avLst/>
          </a:prstGeom>
        </p:spPr>
      </p:pic>
      <p:pic>
        <p:nvPicPr>
          <p:cNvPr id="467" name="Picture 46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05810" y="5185912"/>
            <a:ext cx="155414" cy="332863"/>
          </a:xfrm>
          <a:prstGeom prst="rect">
            <a:avLst/>
          </a:prstGeom>
        </p:spPr>
      </p:pic>
      <p:pic>
        <p:nvPicPr>
          <p:cNvPr id="468" name="Picture 467"/>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316637" y="5185912"/>
            <a:ext cx="155414" cy="332863"/>
          </a:xfrm>
          <a:prstGeom prst="rect">
            <a:avLst/>
          </a:prstGeom>
        </p:spPr>
      </p:pic>
      <p:pic>
        <p:nvPicPr>
          <p:cNvPr id="469" name="Picture 46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396" y="4853050"/>
            <a:ext cx="155414" cy="332863"/>
          </a:xfrm>
          <a:prstGeom prst="rect">
            <a:avLst/>
          </a:prstGeom>
        </p:spPr>
      </p:pic>
      <p:pic>
        <p:nvPicPr>
          <p:cNvPr id="470" name="Picture 46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396" y="4510971"/>
            <a:ext cx="155414" cy="332863"/>
          </a:xfrm>
          <a:prstGeom prst="rect">
            <a:avLst/>
          </a:prstGeom>
        </p:spPr>
      </p:pic>
      <p:pic>
        <p:nvPicPr>
          <p:cNvPr id="471" name="Picture 47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3850396" y="5185912"/>
            <a:ext cx="155414" cy="332863"/>
          </a:xfrm>
          <a:prstGeom prst="rect">
            <a:avLst/>
          </a:prstGeom>
        </p:spPr>
      </p:pic>
      <p:pic>
        <p:nvPicPr>
          <p:cNvPr id="472" name="Picture 47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782877" y="4520187"/>
            <a:ext cx="155414" cy="332863"/>
          </a:xfrm>
          <a:prstGeom prst="rect">
            <a:avLst/>
          </a:prstGeom>
        </p:spPr>
      </p:pic>
      <p:pic>
        <p:nvPicPr>
          <p:cNvPr id="473" name="Picture 47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464" y="4520187"/>
            <a:ext cx="155414" cy="332863"/>
          </a:xfrm>
          <a:prstGeom prst="rect">
            <a:avLst/>
          </a:prstGeom>
        </p:spPr>
      </p:pic>
      <p:pic>
        <p:nvPicPr>
          <p:cNvPr id="474" name="Picture 47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938291" y="4520187"/>
            <a:ext cx="155414" cy="332863"/>
          </a:xfrm>
          <a:prstGeom prst="rect">
            <a:avLst/>
          </a:prstGeom>
        </p:spPr>
      </p:pic>
      <p:pic>
        <p:nvPicPr>
          <p:cNvPr id="475" name="Picture 47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782877" y="4853050"/>
            <a:ext cx="155414" cy="332863"/>
          </a:xfrm>
          <a:prstGeom prst="rect">
            <a:avLst/>
          </a:prstGeom>
        </p:spPr>
      </p:pic>
      <p:pic>
        <p:nvPicPr>
          <p:cNvPr id="476" name="Picture 475"/>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464" y="4853050"/>
            <a:ext cx="155414" cy="332863"/>
          </a:xfrm>
          <a:prstGeom prst="rect">
            <a:avLst/>
          </a:prstGeom>
        </p:spPr>
      </p:pic>
      <p:pic>
        <p:nvPicPr>
          <p:cNvPr id="477" name="Picture 47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938291" y="4853050"/>
            <a:ext cx="155414" cy="332863"/>
          </a:xfrm>
          <a:prstGeom prst="rect">
            <a:avLst/>
          </a:prstGeom>
        </p:spPr>
      </p:pic>
      <p:pic>
        <p:nvPicPr>
          <p:cNvPr id="478" name="Picture 47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627464" y="5195128"/>
            <a:ext cx="155414" cy="332863"/>
          </a:xfrm>
          <a:prstGeom prst="rect">
            <a:avLst/>
          </a:prstGeom>
        </p:spPr>
      </p:pic>
      <p:pic>
        <p:nvPicPr>
          <p:cNvPr id="479" name="Picture 47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050" y="4862266"/>
            <a:ext cx="155414" cy="332863"/>
          </a:xfrm>
          <a:prstGeom prst="rect">
            <a:avLst/>
          </a:prstGeom>
        </p:spPr>
      </p:pic>
      <p:pic>
        <p:nvPicPr>
          <p:cNvPr id="480" name="Picture 47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050" y="4520187"/>
            <a:ext cx="155414" cy="332863"/>
          </a:xfrm>
          <a:prstGeom prst="rect">
            <a:avLst/>
          </a:prstGeom>
        </p:spPr>
      </p:pic>
      <p:pic>
        <p:nvPicPr>
          <p:cNvPr id="481" name="Picture 48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472050" y="5195128"/>
            <a:ext cx="155414" cy="332863"/>
          </a:xfrm>
          <a:prstGeom prst="rect">
            <a:avLst/>
          </a:prstGeom>
        </p:spPr>
      </p:pic>
      <p:pic>
        <p:nvPicPr>
          <p:cNvPr id="482" name="Picture 48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428521" y="4520187"/>
            <a:ext cx="155414" cy="332863"/>
          </a:xfrm>
          <a:prstGeom prst="rect">
            <a:avLst/>
          </a:prstGeom>
        </p:spPr>
      </p:pic>
      <p:pic>
        <p:nvPicPr>
          <p:cNvPr id="483" name="Picture 48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273108" y="4520187"/>
            <a:ext cx="155414" cy="332863"/>
          </a:xfrm>
          <a:prstGeom prst="rect">
            <a:avLst/>
          </a:prstGeom>
        </p:spPr>
      </p:pic>
      <p:pic>
        <p:nvPicPr>
          <p:cNvPr id="484" name="Picture 483"/>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583935" y="4520187"/>
            <a:ext cx="155414" cy="332863"/>
          </a:xfrm>
          <a:prstGeom prst="rect">
            <a:avLst/>
          </a:prstGeom>
        </p:spPr>
      </p:pic>
      <p:pic>
        <p:nvPicPr>
          <p:cNvPr id="485" name="Picture 48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428521" y="4853050"/>
            <a:ext cx="155414" cy="332863"/>
          </a:xfrm>
          <a:prstGeom prst="rect">
            <a:avLst/>
          </a:prstGeom>
        </p:spPr>
      </p:pic>
      <p:pic>
        <p:nvPicPr>
          <p:cNvPr id="486" name="Picture 485"/>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273108" y="4853050"/>
            <a:ext cx="155414" cy="332863"/>
          </a:xfrm>
          <a:prstGeom prst="rect">
            <a:avLst/>
          </a:prstGeom>
        </p:spPr>
      </p:pic>
      <p:pic>
        <p:nvPicPr>
          <p:cNvPr id="487" name="Picture 48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583935" y="4853050"/>
            <a:ext cx="155414" cy="332863"/>
          </a:xfrm>
          <a:prstGeom prst="rect">
            <a:avLst/>
          </a:prstGeom>
        </p:spPr>
      </p:pic>
      <p:pic>
        <p:nvPicPr>
          <p:cNvPr id="488" name="Picture 487"/>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117694" y="4862266"/>
            <a:ext cx="155414" cy="332863"/>
          </a:xfrm>
          <a:prstGeom prst="rect">
            <a:avLst/>
          </a:prstGeom>
        </p:spPr>
      </p:pic>
      <p:pic>
        <p:nvPicPr>
          <p:cNvPr id="489" name="Picture 488"/>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117694" y="4520187"/>
            <a:ext cx="155414" cy="332863"/>
          </a:xfrm>
          <a:prstGeom prst="rect">
            <a:avLst/>
          </a:prstGeom>
        </p:spPr>
      </p:pic>
      <p:pic>
        <p:nvPicPr>
          <p:cNvPr id="490" name="Picture 48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050175" y="4515579"/>
            <a:ext cx="155414" cy="332863"/>
          </a:xfrm>
          <a:prstGeom prst="rect">
            <a:avLst/>
          </a:prstGeom>
        </p:spPr>
      </p:pic>
      <p:pic>
        <p:nvPicPr>
          <p:cNvPr id="491" name="Picture 49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894762" y="4515579"/>
            <a:ext cx="155414" cy="332863"/>
          </a:xfrm>
          <a:prstGeom prst="rect">
            <a:avLst/>
          </a:prstGeom>
        </p:spPr>
      </p:pic>
      <p:pic>
        <p:nvPicPr>
          <p:cNvPr id="492" name="Picture 491"/>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205589" y="4515579"/>
            <a:ext cx="155414" cy="332863"/>
          </a:xfrm>
          <a:prstGeom prst="rect">
            <a:avLst/>
          </a:prstGeom>
        </p:spPr>
      </p:pic>
      <p:pic>
        <p:nvPicPr>
          <p:cNvPr id="493" name="Picture 492"/>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894762" y="4848442"/>
            <a:ext cx="155414" cy="332863"/>
          </a:xfrm>
          <a:prstGeom prst="rect">
            <a:avLst/>
          </a:prstGeom>
        </p:spPr>
      </p:pic>
      <p:pic>
        <p:nvPicPr>
          <p:cNvPr id="494" name="Picture 49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739348" y="4857658"/>
            <a:ext cx="155414" cy="332863"/>
          </a:xfrm>
          <a:prstGeom prst="rect">
            <a:avLst/>
          </a:prstGeom>
        </p:spPr>
      </p:pic>
      <p:pic>
        <p:nvPicPr>
          <p:cNvPr id="495" name="Picture 494"/>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739348" y="4515579"/>
            <a:ext cx="155414" cy="332863"/>
          </a:xfrm>
          <a:prstGeom prst="rect">
            <a:avLst/>
          </a:prstGeom>
        </p:spPr>
      </p:pic>
      <p:pic>
        <p:nvPicPr>
          <p:cNvPr id="496" name="Picture 49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671829" y="4515579"/>
            <a:ext cx="155414" cy="332863"/>
          </a:xfrm>
          <a:prstGeom prst="rect">
            <a:avLst/>
          </a:prstGeom>
        </p:spPr>
      </p:pic>
      <p:pic>
        <p:nvPicPr>
          <p:cNvPr id="497" name="Picture 49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516416" y="4515579"/>
            <a:ext cx="155414" cy="332863"/>
          </a:xfrm>
          <a:prstGeom prst="rect">
            <a:avLst/>
          </a:prstGeom>
        </p:spPr>
      </p:pic>
      <p:pic>
        <p:nvPicPr>
          <p:cNvPr id="498" name="Picture 497"/>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827243" y="4515579"/>
            <a:ext cx="155414" cy="332863"/>
          </a:xfrm>
          <a:prstGeom prst="rect">
            <a:avLst/>
          </a:prstGeom>
        </p:spPr>
      </p:pic>
      <p:pic>
        <p:nvPicPr>
          <p:cNvPr id="499" name="Picture 49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671829" y="4848442"/>
            <a:ext cx="155414" cy="332863"/>
          </a:xfrm>
          <a:prstGeom prst="rect">
            <a:avLst/>
          </a:prstGeom>
        </p:spPr>
      </p:pic>
      <p:pic>
        <p:nvPicPr>
          <p:cNvPr id="500" name="Picture 499"/>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516416" y="4848442"/>
            <a:ext cx="155414" cy="332863"/>
          </a:xfrm>
          <a:prstGeom prst="rect">
            <a:avLst/>
          </a:prstGeom>
        </p:spPr>
      </p:pic>
      <p:pic>
        <p:nvPicPr>
          <p:cNvPr id="501" name="Picture 500"/>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827243" y="4848442"/>
            <a:ext cx="155414" cy="332863"/>
          </a:xfrm>
          <a:prstGeom prst="rect">
            <a:avLst/>
          </a:prstGeom>
        </p:spPr>
      </p:pic>
      <p:pic>
        <p:nvPicPr>
          <p:cNvPr id="502" name="Picture 501"/>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6361002" y="4515579"/>
            <a:ext cx="155414" cy="332863"/>
          </a:xfrm>
          <a:prstGeom prst="rect">
            <a:avLst/>
          </a:prstGeom>
        </p:spPr>
      </p:pic>
      <p:pic>
        <p:nvPicPr>
          <p:cNvPr id="503" name="Picture 50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162060" y="4515579"/>
            <a:ext cx="155414" cy="332863"/>
          </a:xfrm>
          <a:prstGeom prst="rect">
            <a:avLst/>
          </a:prstGeom>
        </p:spPr>
      </p:pic>
      <p:pic>
        <p:nvPicPr>
          <p:cNvPr id="504" name="Picture 503"/>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162060" y="4848442"/>
            <a:ext cx="155414" cy="332863"/>
          </a:xfrm>
          <a:prstGeom prst="rect">
            <a:avLst/>
          </a:prstGeom>
        </p:spPr>
      </p:pic>
      <p:pic>
        <p:nvPicPr>
          <p:cNvPr id="505" name="Picture 504"/>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317473" y="5190520"/>
            <a:ext cx="155414" cy="332863"/>
          </a:xfrm>
          <a:prstGeom prst="rect">
            <a:avLst/>
          </a:prstGeom>
        </p:spPr>
      </p:pic>
      <p:pic>
        <p:nvPicPr>
          <p:cNvPr id="506" name="Picture 50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162060" y="5190520"/>
            <a:ext cx="155414" cy="332863"/>
          </a:xfrm>
          <a:prstGeom prst="rect">
            <a:avLst/>
          </a:prstGeom>
        </p:spPr>
      </p:pic>
      <p:pic>
        <p:nvPicPr>
          <p:cNvPr id="507" name="Picture 50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006646" y="4857658"/>
            <a:ext cx="155414" cy="332863"/>
          </a:xfrm>
          <a:prstGeom prst="rect">
            <a:avLst/>
          </a:prstGeom>
        </p:spPr>
      </p:pic>
      <p:pic>
        <p:nvPicPr>
          <p:cNvPr id="508" name="Picture 507"/>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006646" y="4515579"/>
            <a:ext cx="155414" cy="332863"/>
          </a:xfrm>
          <a:prstGeom prst="rect">
            <a:avLst/>
          </a:prstGeom>
        </p:spPr>
      </p:pic>
      <p:pic>
        <p:nvPicPr>
          <p:cNvPr id="509" name="Picture 508"/>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006646" y="5190520"/>
            <a:ext cx="155414" cy="332863"/>
          </a:xfrm>
          <a:prstGeom prst="rect">
            <a:avLst/>
          </a:prstGeom>
        </p:spPr>
      </p:pic>
      <p:pic>
        <p:nvPicPr>
          <p:cNvPr id="510" name="Picture 509"/>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174497" y="5527990"/>
            <a:ext cx="155414" cy="332863"/>
          </a:xfrm>
          <a:prstGeom prst="rect">
            <a:avLst/>
          </a:prstGeom>
        </p:spPr>
      </p:pic>
      <p:pic>
        <p:nvPicPr>
          <p:cNvPr id="511" name="Picture 510"/>
          <p:cNvPicPr>
            <a:picLocks noChangeAspect="1"/>
          </p:cNvPicPr>
          <p:nvPr userDrawn="1"/>
        </p:nvPicPr>
        <p:blipFill rotWithShape="1">
          <a:blip r:embed="rId5"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7329911" y="5527990"/>
            <a:ext cx="155414" cy="332863"/>
          </a:xfrm>
          <a:prstGeom prst="rect">
            <a:avLst/>
          </a:prstGeom>
        </p:spPr>
      </p:pic>
      <p:pic>
        <p:nvPicPr>
          <p:cNvPr id="512" name="Picture 511"/>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197248" y="5517256"/>
            <a:ext cx="155414" cy="332863"/>
          </a:xfrm>
          <a:prstGeom prst="rect">
            <a:avLst/>
          </a:prstGeom>
        </p:spPr>
      </p:pic>
      <p:pic>
        <p:nvPicPr>
          <p:cNvPr id="513" name="Picture 512"/>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4041834" y="5517256"/>
            <a:ext cx="155414" cy="332863"/>
          </a:xfrm>
          <a:prstGeom prst="rect">
            <a:avLst/>
          </a:prstGeom>
        </p:spPr>
      </p:pic>
      <p:pic>
        <p:nvPicPr>
          <p:cNvPr id="514" name="Picture 513"/>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30870" y="2198494"/>
            <a:ext cx="155414" cy="332863"/>
          </a:xfrm>
          <a:prstGeom prst="rect">
            <a:avLst/>
          </a:prstGeom>
        </p:spPr>
      </p:pic>
      <p:pic>
        <p:nvPicPr>
          <p:cNvPr id="515" name="Picture 514"/>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30870" y="1856415"/>
            <a:ext cx="155414" cy="332863"/>
          </a:xfrm>
          <a:prstGeom prst="rect">
            <a:avLst/>
          </a:prstGeom>
        </p:spPr>
      </p:pic>
      <p:pic>
        <p:nvPicPr>
          <p:cNvPr id="516" name="Picture 515"/>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30870" y="2531356"/>
            <a:ext cx="155414" cy="332863"/>
          </a:xfrm>
          <a:prstGeom prst="rect">
            <a:avLst/>
          </a:prstGeom>
        </p:spPr>
      </p:pic>
      <p:pic>
        <p:nvPicPr>
          <p:cNvPr id="517" name="Picture 516"/>
          <p:cNvPicPr>
            <a:picLocks noChangeAspect="1"/>
          </p:cNvPicPr>
          <p:nvPr userDrawn="1"/>
        </p:nvPicPr>
        <p:blipFill rotWithShape="1">
          <a:blip r:embed="rId3"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30535" y="3220121"/>
            <a:ext cx="155414" cy="332863"/>
          </a:xfrm>
          <a:prstGeom prst="rect">
            <a:avLst/>
          </a:prstGeom>
        </p:spPr>
      </p:pic>
      <p:pic>
        <p:nvPicPr>
          <p:cNvPr id="518" name="Picture 517"/>
          <p:cNvPicPr>
            <a:picLocks noChangeAspect="1"/>
          </p:cNvPicPr>
          <p:nvPr userDrawn="1"/>
        </p:nvPicPr>
        <p:blipFill rotWithShape="1">
          <a:blip r:embed="rId4" cstate="print">
            <a:clrChange>
              <a:clrFrom>
                <a:srgbClr val="4D7ECB"/>
              </a:clrFrom>
              <a:clrTo>
                <a:srgbClr val="4D7ECB">
                  <a:alpha val="0"/>
                </a:srgbClr>
              </a:clrTo>
            </a:clrChange>
            <a:biLevel thresh="25000"/>
            <a:extLst>
              <a:ext uri="{28A0092B-C50C-407E-A947-70E740481C1C}">
                <a14:useLocalDpi xmlns:a14="http://schemas.microsoft.com/office/drawing/2010/main"/>
              </a:ext>
            </a:extLst>
          </a:blip>
          <a:srcRect/>
          <a:stretch/>
        </p:blipFill>
        <p:spPr>
          <a:xfrm flipH="1">
            <a:off x="530535" y="2878042"/>
            <a:ext cx="155414" cy="332863"/>
          </a:xfrm>
          <a:prstGeom prst="rect">
            <a:avLst/>
          </a:prstGeom>
        </p:spPr>
      </p:pic>
    </p:spTree>
    <p:extLst>
      <p:ext uri="{BB962C8B-B14F-4D97-AF65-F5344CB8AC3E}">
        <p14:creationId xmlns:p14="http://schemas.microsoft.com/office/powerpoint/2010/main" val="48450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rgbClr val="306EA5"/>
        </a:solidFill>
        <a:effectLst/>
      </p:bgPr>
    </p:bg>
    <p:spTree>
      <p:nvGrpSpPr>
        <p:cNvPr id="1" name=""/>
        <p:cNvGrpSpPr/>
        <p:nvPr/>
      </p:nvGrpSpPr>
      <p:grpSpPr>
        <a:xfrm>
          <a:off x="0" y="0"/>
          <a:ext cx="0" cy="0"/>
          <a:chOff x="0" y="0"/>
          <a:chExt cx="0" cy="0"/>
        </a:xfrm>
      </p:grpSpPr>
      <p:sp>
        <p:nvSpPr>
          <p:cNvPr id="8" name="Rectangle 7"/>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626290" y="423701"/>
            <a:ext cx="10515600" cy="1325563"/>
          </a:xfrm>
        </p:spPr>
        <p:txBody>
          <a:bodyPr>
            <a:normAutofit/>
          </a:bodyPr>
          <a:lstStyle>
            <a:lvl1pPr>
              <a:defRPr sz="5400" baseline="0">
                <a:solidFill>
                  <a:schemeClr val="bg1"/>
                </a:solidFill>
              </a:defRPr>
            </a:lvl1pPr>
          </a:lstStyle>
          <a:p>
            <a:r>
              <a:rPr lang="en-US" dirty="0" smtClean="0"/>
              <a:t>Use Bullets Sparingly</a:t>
            </a:r>
            <a:endParaRPr lang="en-US" dirty="0"/>
          </a:p>
        </p:txBody>
      </p:sp>
      <p:sp>
        <p:nvSpPr>
          <p:cNvPr id="3" name="Content Placeholder 2"/>
          <p:cNvSpPr>
            <a:spLocks noGrp="1"/>
          </p:cNvSpPr>
          <p:nvPr>
            <p:ph idx="1" hasCustomPrompt="1"/>
          </p:nvPr>
        </p:nvSpPr>
        <p:spPr>
          <a:xfrm>
            <a:off x="650773" y="1825625"/>
            <a:ext cx="10515600" cy="4351338"/>
          </a:xfrm>
        </p:spPr>
        <p:txBody>
          <a:bodyPr>
            <a:normAutofit/>
          </a:bodyPr>
          <a:lstStyle>
            <a:lvl1pPr>
              <a:defRPr sz="3600" baseline="0">
                <a:solidFill>
                  <a:schemeClr val="bg1"/>
                </a:solidFill>
              </a:defRPr>
            </a:lvl1pPr>
            <a:lvl2pPr>
              <a:defRPr sz="32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BUT USE THIS SPARINGLY -- NO THESES GO HERE</a:t>
            </a:r>
          </a:p>
          <a:p>
            <a:pPr lvl="1"/>
            <a:r>
              <a:rPr lang="en-US" dirty="0" smtClean="0"/>
              <a:t>Second level</a:t>
            </a:r>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6556" y="6289040"/>
            <a:ext cx="1883244" cy="501650"/>
          </a:xfrm>
          <a:prstGeom prst="rect">
            <a:avLst/>
          </a:prstGeom>
        </p:spPr>
      </p:pic>
    </p:spTree>
    <p:extLst>
      <p:ext uri="{BB962C8B-B14F-4D97-AF65-F5344CB8AC3E}">
        <p14:creationId xmlns:p14="http://schemas.microsoft.com/office/powerpoint/2010/main" val="1906279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4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5400" baseline="0">
                <a:solidFill>
                  <a:srgbClr val="306EA5"/>
                </a:solidFill>
              </a:defRPr>
            </a:lvl1pPr>
          </a:lstStyle>
          <a:p>
            <a:r>
              <a:rPr lang="en-US" dirty="0" smtClean="0"/>
              <a:t>Also inverses are available</a:t>
            </a:r>
            <a:endParaRPr lang="en-US" dirty="0"/>
          </a:p>
        </p:txBody>
      </p:sp>
      <p:sp>
        <p:nvSpPr>
          <p:cNvPr id="3" name="Content Placeholder 2"/>
          <p:cNvSpPr>
            <a:spLocks noGrp="1"/>
          </p:cNvSpPr>
          <p:nvPr>
            <p:ph idx="1" hasCustomPrompt="1"/>
          </p:nvPr>
        </p:nvSpPr>
        <p:spPr/>
        <p:txBody>
          <a:bodyPr>
            <a:normAutofit/>
          </a:bodyPr>
          <a:lstStyle>
            <a:lvl1pPr>
              <a:defRPr sz="3600" baseline="0">
                <a:solidFill>
                  <a:srgbClr val="306EA5"/>
                </a:solidFill>
              </a:defRPr>
            </a:lvl1pPr>
            <a:lvl2pPr>
              <a:defRPr sz="3200">
                <a:solidFill>
                  <a:srgbClr val="306EA5"/>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BUT USE THIS SPARINGLY -- NO THESES GO HERE</a:t>
            </a:r>
          </a:p>
          <a:p>
            <a:pPr lvl="1"/>
            <a:r>
              <a:rPr lang="en-US" dirty="0" smtClean="0"/>
              <a:t>Second level</a:t>
            </a:r>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6556" y="6289040"/>
            <a:ext cx="1883244" cy="501650"/>
          </a:xfrm>
          <a:prstGeom prst="rect">
            <a:avLst/>
          </a:prstGeom>
        </p:spPr>
      </p:pic>
    </p:spTree>
    <p:extLst>
      <p:ext uri="{BB962C8B-B14F-4D97-AF65-F5344CB8AC3E}">
        <p14:creationId xmlns:p14="http://schemas.microsoft.com/office/powerpoint/2010/main" val="1277770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and Content">
    <p:bg>
      <p:bgPr>
        <a:solidFill>
          <a:srgbClr val="306EA5"/>
        </a:solidFill>
        <a:effectLst/>
      </p:bgPr>
    </p:bg>
    <p:spTree>
      <p:nvGrpSpPr>
        <p:cNvPr id="1" name=""/>
        <p:cNvGrpSpPr/>
        <p:nvPr/>
      </p:nvGrpSpPr>
      <p:grpSpPr>
        <a:xfrm>
          <a:off x="0" y="0"/>
          <a:ext cx="0" cy="0"/>
          <a:chOff x="0" y="0"/>
          <a:chExt cx="0" cy="0"/>
        </a:xfrm>
      </p:grpSpPr>
      <p:sp>
        <p:nvSpPr>
          <p:cNvPr id="2" name="Rectangle 1"/>
          <p:cNvSpPr/>
          <p:nvPr userDrawn="1"/>
        </p:nvSpPr>
        <p:spPr>
          <a:xfrm>
            <a:off x="-269229" y="1714500"/>
            <a:ext cx="12847320" cy="45388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6556" y="6289040"/>
            <a:ext cx="1883244" cy="501650"/>
          </a:xfrm>
          <a:prstGeom prst="rect">
            <a:avLst/>
          </a:prstGeom>
        </p:spPr>
      </p:pic>
      <p:sp>
        <p:nvSpPr>
          <p:cNvPr id="10" name="Title 1"/>
          <p:cNvSpPr>
            <a:spLocks noGrp="1"/>
          </p:cNvSpPr>
          <p:nvPr>
            <p:ph type="title" hasCustomPrompt="1"/>
          </p:nvPr>
        </p:nvSpPr>
        <p:spPr>
          <a:xfrm>
            <a:off x="702823" y="378029"/>
            <a:ext cx="10515600" cy="959704"/>
          </a:xfrm>
        </p:spPr>
        <p:txBody>
          <a:bodyPr/>
          <a:lstStyle>
            <a:lvl1pPr>
              <a:defRPr baseline="0">
                <a:solidFill>
                  <a:schemeClr val="bg1"/>
                </a:solidFill>
              </a:defRPr>
            </a:lvl1pPr>
          </a:lstStyle>
          <a:p>
            <a:r>
              <a:rPr lang="en-US" dirty="0" smtClean="0"/>
              <a:t>Nice snappy finding goes up here</a:t>
            </a:r>
            <a:endParaRPr lang="en-US" dirty="0"/>
          </a:p>
        </p:txBody>
      </p:sp>
      <p:sp>
        <p:nvSpPr>
          <p:cNvPr id="14" name="Content Placeholder 2"/>
          <p:cNvSpPr>
            <a:spLocks noGrp="1"/>
          </p:cNvSpPr>
          <p:nvPr>
            <p:ph idx="1" hasCustomPrompt="1"/>
          </p:nvPr>
        </p:nvSpPr>
        <p:spPr>
          <a:xfrm>
            <a:off x="838200" y="2291553"/>
            <a:ext cx="10515600" cy="4351338"/>
          </a:xfrm>
        </p:spPr>
        <p:txBody>
          <a:bodyPr>
            <a:normAutofit/>
          </a:bodyPr>
          <a:lstStyle>
            <a:lvl1pPr>
              <a:defRPr sz="3600" baseline="0">
                <a:solidFill>
                  <a:srgbClr val="306EA5"/>
                </a:solidFill>
              </a:defRPr>
            </a:lvl1pPr>
            <a:lvl2pPr>
              <a:defRPr sz="3200">
                <a:solidFill>
                  <a:srgbClr val="306EA5"/>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FIGURE GOES HERE</a:t>
            </a:r>
          </a:p>
        </p:txBody>
      </p:sp>
    </p:spTree>
    <p:extLst>
      <p:ext uri="{BB962C8B-B14F-4D97-AF65-F5344CB8AC3E}">
        <p14:creationId xmlns:p14="http://schemas.microsoft.com/office/powerpoint/2010/main" val="793539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and Content">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269229" y="1714500"/>
            <a:ext cx="12847320" cy="4538824"/>
          </a:xfrm>
          <a:prstGeom prst="rect">
            <a:avLst/>
          </a:prstGeom>
          <a:solidFill>
            <a:srgbClr val="306E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6556" y="6289040"/>
            <a:ext cx="1883244" cy="501650"/>
          </a:xfrm>
          <a:prstGeom prst="rect">
            <a:avLst/>
          </a:prstGeom>
        </p:spPr>
      </p:pic>
      <p:sp>
        <p:nvSpPr>
          <p:cNvPr id="10" name="Title 1"/>
          <p:cNvSpPr>
            <a:spLocks noGrp="1"/>
          </p:cNvSpPr>
          <p:nvPr>
            <p:ph type="title" hasCustomPrompt="1"/>
          </p:nvPr>
        </p:nvSpPr>
        <p:spPr>
          <a:xfrm>
            <a:off x="702823" y="378029"/>
            <a:ext cx="10515600" cy="959704"/>
          </a:xfrm>
        </p:spPr>
        <p:txBody>
          <a:bodyPr/>
          <a:lstStyle>
            <a:lvl1pPr>
              <a:defRPr baseline="0">
                <a:solidFill>
                  <a:srgbClr val="306EA5"/>
                </a:solidFill>
              </a:defRPr>
            </a:lvl1pPr>
          </a:lstStyle>
          <a:p>
            <a:r>
              <a:rPr lang="en-US" dirty="0" smtClean="0"/>
              <a:t>Nice </a:t>
            </a:r>
            <a:r>
              <a:rPr lang="en-US" smtClean="0"/>
              <a:t>snappy finding goes up here</a:t>
            </a:r>
            <a:endParaRPr lang="en-US" dirty="0"/>
          </a:p>
        </p:txBody>
      </p:sp>
      <p:sp>
        <p:nvSpPr>
          <p:cNvPr id="11" name="Content Placeholder 2"/>
          <p:cNvSpPr>
            <a:spLocks noGrp="1"/>
          </p:cNvSpPr>
          <p:nvPr>
            <p:ph idx="1" hasCustomPrompt="1"/>
          </p:nvPr>
        </p:nvSpPr>
        <p:spPr>
          <a:xfrm>
            <a:off x="650773" y="1825625"/>
            <a:ext cx="10515600" cy="4351338"/>
          </a:xfrm>
        </p:spPr>
        <p:txBody>
          <a:bodyPr>
            <a:normAutofit/>
          </a:bodyPr>
          <a:lstStyle>
            <a:lvl1pPr>
              <a:defRPr sz="3600" baseline="0">
                <a:solidFill>
                  <a:schemeClr val="bg1"/>
                </a:solidFill>
              </a:defRPr>
            </a:lvl1pPr>
            <a:lvl2pPr>
              <a:defRPr sz="32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BUT USE THIS SPARINGLY -- NO THESES GO HERE</a:t>
            </a:r>
          </a:p>
          <a:p>
            <a:pPr lvl="1"/>
            <a:r>
              <a:rPr lang="en-US" dirty="0" smtClean="0"/>
              <a:t>Second level</a:t>
            </a:r>
          </a:p>
        </p:txBody>
      </p:sp>
    </p:spTree>
    <p:extLst>
      <p:ext uri="{BB962C8B-B14F-4D97-AF65-F5344CB8AC3E}">
        <p14:creationId xmlns:p14="http://schemas.microsoft.com/office/powerpoint/2010/main" val="996164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Title and Content">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hasCustomPrompt="1"/>
          </p:nvPr>
        </p:nvSpPr>
        <p:spPr>
          <a:xfrm>
            <a:off x="538231" y="1714501"/>
            <a:ext cx="5422392" cy="4105654"/>
          </a:xfrm>
        </p:spPr>
        <p:txBody>
          <a:bodyPr>
            <a:normAutofit/>
          </a:bodyPr>
          <a:lstStyle>
            <a:lvl1pPr>
              <a:defRPr sz="3600" baseline="0">
                <a:solidFill>
                  <a:srgbClr val="306EA5"/>
                </a:solidFill>
              </a:defRPr>
            </a:lvl1pPr>
            <a:lvl2pPr>
              <a:defRPr sz="32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Bullets here</a:t>
            </a:r>
            <a:endParaRPr lang="en-US" dirty="0" smtClean="0"/>
          </a:p>
        </p:txBody>
      </p:sp>
      <p:sp>
        <p:nvSpPr>
          <p:cNvPr id="4" name="Date Placeholder 3"/>
          <p:cNvSpPr>
            <a:spLocks noGrp="1"/>
          </p:cNvSpPr>
          <p:nvPr>
            <p:ph type="dt" sz="half" idx="10"/>
          </p:nvPr>
        </p:nvSpPr>
        <p:spPr/>
        <p:txBody>
          <a:bodyPr/>
          <a:lstStyle/>
          <a:p>
            <a:fld id="{7CA8F2E2-1E60-6344-958D-70C437E89490}" type="datetime1">
              <a:rPr lang="en-US" smtClean="0"/>
              <a:t>5/11/16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6556" y="6289040"/>
            <a:ext cx="1883244" cy="501650"/>
          </a:xfrm>
          <a:prstGeom prst="rect">
            <a:avLst/>
          </a:prstGeom>
        </p:spPr>
      </p:pic>
      <p:sp>
        <p:nvSpPr>
          <p:cNvPr id="10" name="Title 1"/>
          <p:cNvSpPr>
            <a:spLocks noGrp="1"/>
          </p:cNvSpPr>
          <p:nvPr>
            <p:ph type="title" hasCustomPrompt="1"/>
          </p:nvPr>
        </p:nvSpPr>
        <p:spPr>
          <a:xfrm>
            <a:off x="626290" y="423702"/>
            <a:ext cx="10515600" cy="959704"/>
          </a:xfrm>
        </p:spPr>
        <p:txBody>
          <a:bodyPr/>
          <a:lstStyle>
            <a:lvl1pPr>
              <a:defRPr baseline="0">
                <a:solidFill>
                  <a:srgbClr val="306EA5"/>
                </a:solidFill>
              </a:defRPr>
            </a:lvl1pPr>
          </a:lstStyle>
          <a:p>
            <a:r>
              <a:rPr lang="en-US" dirty="0" smtClean="0"/>
              <a:t>Split slides tend to be cluttered…but if you must </a:t>
            </a:r>
            <a:endParaRPr lang="en-US" dirty="0"/>
          </a:p>
        </p:txBody>
      </p:sp>
      <p:sp>
        <p:nvSpPr>
          <p:cNvPr id="11" name="Content Placeholder 2"/>
          <p:cNvSpPr>
            <a:spLocks noGrp="1"/>
          </p:cNvSpPr>
          <p:nvPr>
            <p:ph idx="13" hasCustomPrompt="1"/>
          </p:nvPr>
        </p:nvSpPr>
        <p:spPr>
          <a:xfrm>
            <a:off x="5975863" y="1714500"/>
            <a:ext cx="5422392" cy="4105654"/>
          </a:xfrm>
        </p:spPr>
        <p:txBody>
          <a:bodyPr>
            <a:normAutofit/>
          </a:bodyPr>
          <a:lstStyle>
            <a:lvl1pPr>
              <a:defRPr sz="3600" baseline="0">
                <a:solidFill>
                  <a:srgbClr val="306EA5"/>
                </a:solidFill>
              </a:defRPr>
            </a:lvl1pPr>
            <a:lvl2pPr>
              <a:defRPr sz="32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Image here</a:t>
            </a:r>
          </a:p>
        </p:txBody>
      </p:sp>
    </p:spTree>
    <p:extLst>
      <p:ext uri="{BB962C8B-B14F-4D97-AF65-F5344CB8AC3E}">
        <p14:creationId xmlns:p14="http://schemas.microsoft.com/office/powerpoint/2010/main" val="205680941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DIN Alternate" charset="0"/>
                <a:ea typeface="DIN Alternate" charset="0"/>
                <a:cs typeface="DIN Alternate" charset="0"/>
              </a:defRPr>
            </a:lvl1pPr>
          </a:lstStyle>
          <a:p>
            <a:fld id="{828891B2-BDC5-5F4F-AE73-AB7AB14C13CB}" type="datetime1">
              <a:rPr lang="en-US" smtClean="0"/>
              <a:pPr/>
              <a:t>5/11/16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DIN Alternate" charset="0"/>
                <a:ea typeface="DIN Alternate" charset="0"/>
                <a:cs typeface="DIN Alternate" charset="0"/>
              </a:defRPr>
            </a:lvl1pPr>
          </a:lstStyle>
          <a:p>
            <a:endParaRPr lang="en-US"/>
          </a:p>
        </p:txBody>
      </p:sp>
      <p:sp>
        <p:nvSpPr>
          <p:cNvPr id="6" name="Slide Number Placeholder 5"/>
          <p:cNvSpPr>
            <a:spLocks noGrp="1"/>
          </p:cNvSpPr>
          <p:nvPr>
            <p:ph type="sldNum" sz="quarter" idx="4"/>
          </p:nvPr>
        </p:nvSpPr>
        <p:spPr>
          <a:xfrm>
            <a:off x="8939784"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DIN Alternate" charset="0"/>
                <a:ea typeface="DIN Alternate" charset="0"/>
                <a:cs typeface="DIN Alternate" charset="0"/>
              </a:defRPr>
            </a:lvl1pPr>
          </a:lstStyle>
          <a:p>
            <a:fld id="{150819AE-02FA-3749-BFC2-030922A62D98}" type="slidenum">
              <a:rPr lang="en-US" smtClean="0"/>
              <a:pPr/>
              <a:t>‹#›</a:t>
            </a:fld>
            <a:endParaRPr lang="en-US"/>
          </a:p>
        </p:txBody>
      </p:sp>
    </p:spTree>
    <p:extLst>
      <p:ext uri="{BB962C8B-B14F-4D97-AF65-F5344CB8AC3E}">
        <p14:creationId xmlns:p14="http://schemas.microsoft.com/office/powerpoint/2010/main" val="1313151455"/>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9" r:id="rId3"/>
    <p:sldLayoutId id="2147483688" r:id="rId4"/>
    <p:sldLayoutId id="2147483675" r:id="rId5"/>
    <p:sldLayoutId id="2147483690" r:id="rId6"/>
    <p:sldLayoutId id="2147483695" r:id="rId7"/>
    <p:sldLayoutId id="2147483697" r:id="rId8"/>
    <p:sldLayoutId id="2147483696" r:id="rId9"/>
    <p:sldLayoutId id="2147483693" r:id="rId10"/>
    <p:sldLayoutId id="2147483694" r:id="rId11"/>
    <p:sldLayoutId id="2147483691" r:id="rId12"/>
    <p:sldLayoutId id="2147483692" r:id="rId13"/>
    <p:sldLayoutId id="2147483698" r:id="rId14"/>
  </p:sldLayoutIdLst>
  <p:hf hdr="0" ftr="0" dt="0"/>
  <p:txStyles>
    <p:titleStyle>
      <a:lvl1pPr algn="l" defTabSz="914400" rtl="0" eaLnBrk="1" latinLnBrk="0" hangingPunct="1">
        <a:lnSpc>
          <a:spcPct val="90000"/>
        </a:lnSpc>
        <a:spcBef>
          <a:spcPct val="0"/>
        </a:spcBef>
        <a:buNone/>
        <a:defRPr sz="4400" b="0" i="0" kern="1200">
          <a:solidFill>
            <a:schemeClr val="tx1"/>
          </a:solidFill>
          <a:latin typeface="DIN Alternate" charset="0"/>
          <a:ea typeface="DIN Alternate" charset="0"/>
          <a:cs typeface="DIN Alternate"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DIN Alternate" charset="0"/>
          <a:ea typeface="DIN Alternate" charset="0"/>
          <a:cs typeface="DIN Alternate"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DIN Alternate" charset="0"/>
          <a:ea typeface="DIN Alternate" charset="0"/>
          <a:cs typeface="DIN Alternate"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DIN Alternate" charset="0"/>
          <a:ea typeface="DIN Alternate" charset="0"/>
          <a:cs typeface="DIN Alternate"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DIN Alternate" charset="0"/>
          <a:ea typeface="DIN Alternate" charset="0"/>
          <a:cs typeface="DIN Alternate"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DIN Alternate" charset="0"/>
          <a:ea typeface="DIN Alternate" charset="0"/>
          <a:cs typeface="DIN Alternate"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4" Type="http://schemas.microsoft.com/office/2007/relationships/hdphoto" Target="../media/hdphoto1.wdp"/><Relationship Id="rId5" Type="http://schemas.openxmlformats.org/officeDocument/2006/relationships/image" Target="../media/image17.tiff"/><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9" Type="http://schemas.openxmlformats.org/officeDocument/2006/relationships/image" Target="../media/image21.png"/><Relationship Id="rId10" Type="http://schemas.openxmlformats.org/officeDocument/2006/relationships/image" Target="../media/image22.png"/><Relationship Id="rId11" Type="http://schemas.openxmlformats.org/officeDocument/2006/relationships/image" Target="../media/image23.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4" Type="http://schemas.openxmlformats.org/officeDocument/2006/relationships/notesSlide" Target="../notesSlides/notesSlide5.xml"/><Relationship Id="rId5" Type="http://schemas.openxmlformats.org/officeDocument/2006/relationships/image" Target="../media/image9.png"/><Relationship Id="rId1" Type="http://schemas.microsoft.com/office/2007/relationships/media" Target="../media/media1.mp4"/><Relationship Id="rId2" Type="http://schemas.openxmlformats.org/officeDocument/2006/relationships/video" Target="../media/media1.mp4"/></Relationships>
</file>

<file path=ppt/slides/_rels/slide9.xml.rels><?xml version="1.0" encoding="UTF-8" standalone="yes"?>
<Relationships xmlns="http://schemas.openxmlformats.org/package/2006/relationships"><Relationship Id="rId3" Type="http://schemas.openxmlformats.org/officeDocument/2006/relationships/image" Target="../media/image10.gif"/><Relationship Id="rId4" Type="http://schemas.openxmlformats.org/officeDocument/2006/relationships/image" Target="../media/image11.gif"/><Relationship Id="rId5" Type="http://schemas.openxmlformats.org/officeDocument/2006/relationships/image" Target="../media/image12.png"/><Relationship Id="rId6" Type="http://schemas.openxmlformats.org/officeDocument/2006/relationships/image" Target="../media/image13.jpeg"/><Relationship Id="rId7" Type="http://schemas.openxmlformats.org/officeDocument/2006/relationships/image" Target="../media/image14.png"/><Relationship Id="rId8" Type="http://schemas.openxmlformats.org/officeDocument/2006/relationships/image" Target="../media/image15.jpeg"/><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94552" y="2830197"/>
            <a:ext cx="5213831" cy="1080322"/>
          </a:xfrm>
        </p:spPr>
        <p:txBody>
          <a:bodyPr/>
          <a:lstStyle/>
          <a:p>
            <a:r>
              <a:rPr lang="en-US" sz="4400" dirty="0" smtClean="0"/>
              <a:t>COMMERCE </a:t>
            </a:r>
            <a:r>
              <a:rPr lang="en-US" sz="4400" smtClean="0"/>
              <a:t>DATA </a:t>
            </a:r>
            <a:br>
              <a:rPr lang="en-US" sz="4400" smtClean="0"/>
            </a:br>
            <a:r>
              <a:rPr lang="en-US" sz="4400" smtClean="0"/>
              <a:t>USABILITY </a:t>
            </a:r>
            <a:r>
              <a:rPr lang="en-US" sz="4400" dirty="0" smtClean="0"/>
              <a:t>PROJECT</a:t>
            </a:r>
            <a:endParaRPr lang="en-US" sz="4400" dirty="0"/>
          </a:p>
        </p:txBody>
      </p:sp>
      <p:sp>
        <p:nvSpPr>
          <p:cNvPr id="5" name="Subtitle 4"/>
          <p:cNvSpPr>
            <a:spLocks noGrp="1"/>
          </p:cNvSpPr>
          <p:nvPr>
            <p:ph type="subTitle" idx="1"/>
          </p:nvPr>
        </p:nvSpPr>
        <p:spPr>
          <a:xfrm>
            <a:off x="194552" y="4249425"/>
            <a:ext cx="4281195" cy="531122"/>
          </a:xfrm>
        </p:spPr>
        <p:txBody>
          <a:bodyPr/>
          <a:lstStyle/>
          <a:p>
            <a:endParaRPr lang="en-US" dirty="0"/>
          </a:p>
        </p:txBody>
      </p:sp>
    </p:spTree>
    <p:extLst>
      <p:ext uri="{BB962C8B-B14F-4D97-AF65-F5344CB8AC3E}">
        <p14:creationId xmlns:p14="http://schemas.microsoft.com/office/powerpoint/2010/main" val="5004192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8230" y="3324915"/>
            <a:ext cx="10515600" cy="1325563"/>
          </a:xfrm>
        </p:spPr>
        <p:txBody>
          <a:bodyPr>
            <a:normAutofit/>
          </a:bodyPr>
          <a:lstStyle/>
          <a:p>
            <a:r>
              <a:rPr lang="en-US" sz="7200" dirty="0" smtClean="0"/>
              <a:t>DEMOS</a:t>
            </a:r>
            <a:endParaRPr lang="en-US" sz="7200" dirty="0"/>
          </a:p>
        </p:txBody>
      </p:sp>
      <p:sp>
        <p:nvSpPr>
          <p:cNvPr id="4" name="Slide Number Placeholder 3"/>
          <p:cNvSpPr>
            <a:spLocks noGrp="1"/>
          </p:cNvSpPr>
          <p:nvPr>
            <p:ph type="sldNum" sz="quarter" idx="12"/>
          </p:nvPr>
        </p:nvSpPr>
        <p:spPr/>
        <p:txBody>
          <a:bodyPr/>
          <a:lstStyle/>
          <a:p>
            <a:fld id="{150819AE-02FA-3749-BFC2-030922A62D98}" type="slidenum">
              <a:rPr lang="en-US" smtClean="0"/>
              <a:t>10</a:t>
            </a:fld>
            <a:endParaRPr lang="en-US"/>
          </a:p>
        </p:txBody>
      </p:sp>
    </p:spTree>
    <p:extLst>
      <p:ext uri="{BB962C8B-B14F-4D97-AF65-F5344CB8AC3E}">
        <p14:creationId xmlns:p14="http://schemas.microsoft.com/office/powerpoint/2010/main" val="7767684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150819AE-02FA-3749-BFC2-030922A62D98}" type="slidenum">
              <a:rPr lang="en-US" smtClean="0"/>
              <a:t>11</a:t>
            </a:fld>
            <a:endParaRPr lang="en-US"/>
          </a:p>
        </p:txBody>
      </p:sp>
      <p:pic>
        <p:nvPicPr>
          <p:cNvPr id="4" name="Shape 595"/>
          <p:cNvPicPr preferRelativeResize="0"/>
          <p:nvPr/>
        </p:nvPicPr>
        <p:blipFill>
          <a:blip r:embed="rId3">
            <a:alphaModFix/>
            <a:extLst>
              <a:ext uri="{BEBA8EAE-BF5A-486C-A8C5-ECC9F3942E4B}">
                <a14:imgProps xmlns:a14="http://schemas.microsoft.com/office/drawing/2010/main">
                  <a14:imgLayer r:embed="rId4">
                    <a14:imgEffect>
                      <a14:brightnessContrast bright="100000" contrast="100000"/>
                    </a14:imgEffect>
                  </a14:imgLayer>
                </a14:imgProps>
              </a:ext>
            </a:extLst>
          </a:blip>
          <a:stretch>
            <a:fillRect/>
          </a:stretch>
        </p:blipFill>
        <p:spPr>
          <a:xfrm>
            <a:off x="552912" y="1378799"/>
            <a:ext cx="1298748" cy="2736001"/>
          </a:xfrm>
          <a:prstGeom prst="rect">
            <a:avLst/>
          </a:prstGeom>
          <a:noFill/>
          <a:ln>
            <a:noFill/>
          </a:ln>
        </p:spPr>
      </p:pic>
      <p:pic>
        <p:nvPicPr>
          <p:cNvPr id="6" name="Picture 5"/>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3291308" y="4965696"/>
            <a:ext cx="5661498" cy="1811226"/>
          </a:xfrm>
          <a:prstGeom prst="rect">
            <a:avLst/>
          </a:prstGeom>
        </p:spPr>
      </p:pic>
      <p:pic>
        <p:nvPicPr>
          <p:cNvPr id="7" name="Picture 6"/>
          <p:cNvPicPr>
            <a:picLocks noChangeAspect="1"/>
          </p:cNvPicPr>
          <p:nvPr/>
        </p:nvPicPr>
        <p:blipFill>
          <a:blip r:embed="rId6"/>
          <a:stretch>
            <a:fillRect/>
          </a:stretch>
        </p:blipFill>
        <p:spPr>
          <a:xfrm>
            <a:off x="702647" y="2079788"/>
            <a:ext cx="2298026" cy="899454"/>
          </a:xfrm>
          <a:prstGeom prst="rect">
            <a:avLst/>
          </a:prstGeom>
        </p:spPr>
      </p:pic>
      <p:pic>
        <p:nvPicPr>
          <p:cNvPr id="8" name="Picture 7"/>
          <p:cNvPicPr>
            <a:picLocks noChangeAspect="1"/>
          </p:cNvPicPr>
          <p:nvPr/>
        </p:nvPicPr>
        <p:blipFill>
          <a:blip r:embed="rId7"/>
          <a:stretch>
            <a:fillRect/>
          </a:stretch>
        </p:blipFill>
        <p:spPr>
          <a:xfrm>
            <a:off x="2558083" y="3813415"/>
            <a:ext cx="2905328" cy="1282086"/>
          </a:xfrm>
          <a:prstGeom prst="rect">
            <a:avLst/>
          </a:prstGeom>
        </p:spPr>
      </p:pic>
      <p:pic>
        <p:nvPicPr>
          <p:cNvPr id="9" name="Picture 8"/>
          <p:cNvPicPr>
            <a:picLocks noChangeAspect="1"/>
          </p:cNvPicPr>
          <p:nvPr/>
        </p:nvPicPr>
        <p:blipFill>
          <a:blip r:embed="rId8"/>
          <a:stretch>
            <a:fillRect/>
          </a:stretch>
        </p:blipFill>
        <p:spPr>
          <a:xfrm>
            <a:off x="9261384" y="707092"/>
            <a:ext cx="1744698" cy="1744698"/>
          </a:xfrm>
          <a:prstGeom prst="rect">
            <a:avLst/>
          </a:prstGeom>
        </p:spPr>
      </p:pic>
      <p:pic>
        <p:nvPicPr>
          <p:cNvPr id="10" name="Picture 9"/>
          <p:cNvPicPr>
            <a:picLocks noChangeAspect="1"/>
          </p:cNvPicPr>
          <p:nvPr/>
        </p:nvPicPr>
        <p:blipFill>
          <a:blip r:embed="rId9"/>
          <a:stretch>
            <a:fillRect/>
          </a:stretch>
        </p:blipFill>
        <p:spPr>
          <a:xfrm>
            <a:off x="4812354" y="2170187"/>
            <a:ext cx="3318898" cy="1308100"/>
          </a:xfrm>
          <a:prstGeom prst="rect">
            <a:avLst/>
          </a:prstGeom>
        </p:spPr>
      </p:pic>
      <p:pic>
        <p:nvPicPr>
          <p:cNvPr id="11" name="Picture 10"/>
          <p:cNvPicPr>
            <a:picLocks noChangeAspect="1"/>
          </p:cNvPicPr>
          <p:nvPr/>
        </p:nvPicPr>
        <p:blipFill>
          <a:blip r:embed="rId10"/>
          <a:stretch>
            <a:fillRect/>
          </a:stretch>
        </p:blipFill>
        <p:spPr>
          <a:xfrm>
            <a:off x="4537665" y="584251"/>
            <a:ext cx="2256075" cy="592876"/>
          </a:xfrm>
          <a:prstGeom prst="rect">
            <a:avLst/>
          </a:prstGeom>
        </p:spPr>
      </p:pic>
      <p:pic>
        <p:nvPicPr>
          <p:cNvPr id="12" name="Picture 11"/>
          <p:cNvPicPr>
            <a:picLocks noChangeAspect="1"/>
          </p:cNvPicPr>
          <p:nvPr/>
        </p:nvPicPr>
        <p:blipFill>
          <a:blip r:embed="rId11"/>
          <a:stretch>
            <a:fillRect/>
          </a:stretch>
        </p:blipFill>
        <p:spPr>
          <a:xfrm>
            <a:off x="7896786" y="4214891"/>
            <a:ext cx="3489395" cy="750805"/>
          </a:xfrm>
          <a:prstGeom prst="rect">
            <a:avLst/>
          </a:prstGeom>
        </p:spPr>
      </p:pic>
    </p:spTree>
    <p:extLst>
      <p:ext uri="{BB962C8B-B14F-4D97-AF65-F5344CB8AC3E}">
        <p14:creationId xmlns:p14="http://schemas.microsoft.com/office/powerpoint/2010/main" val="1674917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50819AE-02FA-3749-BFC2-030922A62D98}" type="slidenum">
              <a:rPr lang="en-US" smtClean="0"/>
              <a:t>12</a:t>
            </a:fld>
            <a:endParaRPr lang="en-US"/>
          </a:p>
        </p:txBody>
      </p:sp>
      <p:sp>
        <p:nvSpPr>
          <p:cNvPr id="6" name="Title 2"/>
          <p:cNvSpPr txBox="1">
            <a:spLocks/>
          </p:cNvSpPr>
          <p:nvPr/>
        </p:nvSpPr>
        <p:spPr>
          <a:xfrm>
            <a:off x="1280160" y="1643570"/>
            <a:ext cx="8223585" cy="4712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0" i="0" kern="1200" baseline="0">
                <a:solidFill>
                  <a:schemeClr val="bg1"/>
                </a:solidFill>
                <a:latin typeface="DIN Alternate" charset="0"/>
                <a:ea typeface="DIN Alternate" charset="0"/>
                <a:cs typeface="DIN Alternate" charset="0"/>
              </a:defRPr>
            </a:lvl1pPr>
          </a:lstStyle>
          <a:p>
            <a:r>
              <a:rPr lang="en-US" dirty="0" smtClean="0"/>
              <a:t>8 published</a:t>
            </a:r>
          </a:p>
          <a:p>
            <a:r>
              <a:rPr lang="en-US" dirty="0" smtClean="0"/>
              <a:t>12 + tutorials in the pipeline</a:t>
            </a:r>
            <a:endParaRPr lang="en-US" dirty="0"/>
          </a:p>
        </p:txBody>
      </p:sp>
    </p:spTree>
    <p:extLst>
      <p:ext uri="{BB962C8B-B14F-4D97-AF65-F5344CB8AC3E}">
        <p14:creationId xmlns:p14="http://schemas.microsoft.com/office/powerpoint/2010/main" val="14822630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50819AE-02FA-3749-BFC2-030922A62D98}" type="slidenum">
              <a:rPr lang="en-US" smtClean="0"/>
              <a:t>13</a:t>
            </a:fld>
            <a:endParaRPr lang="en-US"/>
          </a:p>
        </p:txBody>
      </p:sp>
      <p:sp>
        <p:nvSpPr>
          <p:cNvPr id="6" name="Title 2"/>
          <p:cNvSpPr txBox="1">
            <a:spLocks/>
          </p:cNvSpPr>
          <p:nvPr/>
        </p:nvSpPr>
        <p:spPr>
          <a:xfrm>
            <a:off x="1280160" y="1643570"/>
            <a:ext cx="8223585" cy="4712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0" i="0" kern="1200" baseline="0">
                <a:solidFill>
                  <a:schemeClr val="bg1"/>
                </a:solidFill>
                <a:latin typeface="DIN Alternate" charset="0"/>
                <a:ea typeface="DIN Alternate" charset="0"/>
                <a:cs typeface="DIN Alternate" charset="0"/>
              </a:defRPr>
            </a:lvl1pPr>
          </a:lstStyle>
          <a:p>
            <a:r>
              <a:rPr lang="en-US" dirty="0" smtClean="0"/>
              <a:t>Stay tuned.</a:t>
            </a:r>
            <a:endParaRPr lang="en-US" dirty="0"/>
          </a:p>
        </p:txBody>
      </p:sp>
      <p:sp>
        <p:nvSpPr>
          <p:cNvPr id="2" name="TextBox 1"/>
          <p:cNvSpPr txBox="1"/>
          <p:nvPr/>
        </p:nvSpPr>
        <p:spPr>
          <a:xfrm>
            <a:off x="3886200" y="34518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367627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4553" y="3930316"/>
            <a:ext cx="6478622" cy="717150"/>
          </a:xfrm>
        </p:spPr>
        <p:txBody>
          <a:bodyPr/>
          <a:lstStyle/>
          <a:p>
            <a:r>
              <a:rPr lang="en-US" sz="3600" dirty="0" err="1" smtClean="0"/>
              <a:t>Pri</a:t>
            </a:r>
            <a:r>
              <a:rPr lang="en-US" sz="3600" dirty="0" smtClean="0"/>
              <a:t> </a:t>
            </a:r>
            <a:r>
              <a:rPr lang="en-US" sz="3600" dirty="0" err="1" smtClean="0"/>
              <a:t>Oberoi</a:t>
            </a:r>
            <a:r>
              <a:rPr lang="en-US" sz="3600" dirty="0" smtClean="0"/>
              <a:t> / Data Scientist</a:t>
            </a:r>
            <a:endParaRPr lang="en-US" sz="3600" dirty="0"/>
          </a:p>
        </p:txBody>
      </p:sp>
      <p:sp>
        <p:nvSpPr>
          <p:cNvPr id="3" name="Subtitle 2"/>
          <p:cNvSpPr>
            <a:spLocks noGrp="1"/>
          </p:cNvSpPr>
          <p:nvPr>
            <p:ph type="subTitle" idx="1"/>
          </p:nvPr>
        </p:nvSpPr>
        <p:spPr/>
        <p:txBody>
          <a:bodyPr/>
          <a:lstStyle/>
          <a:p>
            <a:r>
              <a:rPr lang="en-US" dirty="0" err="1" smtClean="0"/>
              <a:t>poberoi@doc.gov</a:t>
            </a:r>
            <a:endParaRPr lang="en-US" dirty="0"/>
          </a:p>
        </p:txBody>
      </p:sp>
    </p:spTree>
    <p:extLst>
      <p:ext uri="{BB962C8B-B14F-4D97-AF65-F5344CB8AC3E}">
        <p14:creationId xmlns:p14="http://schemas.microsoft.com/office/powerpoint/2010/main" val="12539754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1090" y="3279195"/>
            <a:ext cx="10515600" cy="1325563"/>
          </a:xfrm>
        </p:spPr>
        <p:txBody>
          <a:bodyPr>
            <a:normAutofit fontScale="90000"/>
          </a:bodyPr>
          <a:lstStyle/>
          <a:p>
            <a:r>
              <a:rPr lang="en-US" dirty="0" smtClean="0"/>
              <a:t>Commerce agencies are among the biggest contributors to the open data movement.</a:t>
            </a:r>
            <a:endParaRPr lang="en-US" dirty="0"/>
          </a:p>
        </p:txBody>
      </p:sp>
      <p:sp>
        <p:nvSpPr>
          <p:cNvPr id="4" name="Slide Number Placeholder 3"/>
          <p:cNvSpPr>
            <a:spLocks noGrp="1"/>
          </p:cNvSpPr>
          <p:nvPr>
            <p:ph type="sldNum" sz="quarter" idx="12"/>
          </p:nvPr>
        </p:nvSpPr>
        <p:spPr/>
        <p:txBody>
          <a:bodyPr/>
          <a:lstStyle/>
          <a:p>
            <a:fld id="{150819AE-02FA-3749-BFC2-030922A62D98}" type="slidenum">
              <a:rPr lang="en-US" smtClean="0"/>
              <a:t>2</a:t>
            </a:fld>
            <a:endParaRPr lang="en-US"/>
          </a:p>
        </p:txBody>
      </p:sp>
    </p:spTree>
    <p:extLst>
      <p:ext uri="{BB962C8B-B14F-4D97-AF65-F5344CB8AC3E}">
        <p14:creationId xmlns:p14="http://schemas.microsoft.com/office/powerpoint/2010/main" val="8986853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50819AE-02FA-3749-BFC2-030922A62D98}" type="slidenum">
              <a:rPr lang="en-US" smtClean="0"/>
              <a:t>3</a:t>
            </a:fld>
            <a:endParaRPr lang="en-US"/>
          </a:p>
        </p:txBody>
      </p:sp>
      <p:pic>
        <p:nvPicPr>
          <p:cNvPr id="5" name="Picture 4"/>
          <p:cNvPicPr>
            <a:picLocks noChangeAspect="1"/>
          </p:cNvPicPr>
          <p:nvPr/>
        </p:nvPicPr>
        <p:blipFill rotWithShape="1">
          <a:blip r:embed="rId3"/>
          <a:srcRect b="13237"/>
          <a:stretch/>
        </p:blipFill>
        <p:spPr>
          <a:xfrm>
            <a:off x="0" y="-573838"/>
            <a:ext cx="12499253" cy="6782133"/>
          </a:xfrm>
          <a:prstGeom prst="rect">
            <a:avLst/>
          </a:prstGeom>
        </p:spPr>
      </p:pic>
    </p:spTree>
    <p:extLst>
      <p:ext uri="{BB962C8B-B14F-4D97-AF65-F5344CB8AC3E}">
        <p14:creationId xmlns:p14="http://schemas.microsoft.com/office/powerpoint/2010/main" val="866200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print">
            <a:alphaModFix amt="35000"/>
            <a:extLst>
              <a:ext uri="{28A0092B-C50C-407E-A947-70E740481C1C}">
                <a14:useLocalDpi xmlns:a14="http://schemas.microsoft.com/office/drawing/2010/main"/>
              </a:ext>
            </a:extLst>
          </a:blip>
          <a:srcRect l="-762" t="29502" r="762" b="22409"/>
          <a:stretch/>
        </p:blipFill>
        <p:spPr>
          <a:xfrm>
            <a:off x="-326523" y="-274320"/>
            <a:ext cx="12518523" cy="6526585"/>
          </a:xfrm>
          <a:prstGeom prst="rect">
            <a:avLst/>
          </a:prstGeom>
        </p:spPr>
      </p:pic>
      <p:sp>
        <p:nvSpPr>
          <p:cNvPr id="2" name="Title 1"/>
          <p:cNvSpPr>
            <a:spLocks noGrp="1"/>
          </p:cNvSpPr>
          <p:nvPr>
            <p:ph type="title"/>
          </p:nvPr>
        </p:nvSpPr>
        <p:spPr>
          <a:xfrm>
            <a:off x="931090" y="3279195"/>
            <a:ext cx="10515600" cy="1325563"/>
          </a:xfrm>
        </p:spPr>
        <p:txBody>
          <a:bodyPr>
            <a:normAutofit fontScale="90000"/>
          </a:bodyPr>
          <a:lstStyle/>
          <a:p>
            <a:r>
              <a:rPr lang="en-US" dirty="0" smtClean="0"/>
              <a:t>Just from one instrument on one of our satellites, we collect, process and disseminate &gt;2.5 TB per day.</a:t>
            </a:r>
            <a:endParaRPr lang="en-US" dirty="0"/>
          </a:p>
        </p:txBody>
      </p:sp>
      <p:sp>
        <p:nvSpPr>
          <p:cNvPr id="4" name="Slide Number Placeholder 3"/>
          <p:cNvSpPr>
            <a:spLocks noGrp="1"/>
          </p:cNvSpPr>
          <p:nvPr>
            <p:ph type="sldNum" sz="quarter" idx="12"/>
          </p:nvPr>
        </p:nvSpPr>
        <p:spPr/>
        <p:txBody>
          <a:bodyPr/>
          <a:lstStyle/>
          <a:p>
            <a:fld id="{150819AE-02FA-3749-BFC2-030922A62D98}" type="slidenum">
              <a:rPr lang="en-US" smtClean="0"/>
              <a:t>4</a:t>
            </a:fld>
            <a:endParaRPr lang="en-US"/>
          </a:p>
        </p:txBody>
      </p:sp>
    </p:spTree>
    <p:extLst>
      <p:ext uri="{BB962C8B-B14F-4D97-AF65-F5344CB8AC3E}">
        <p14:creationId xmlns:p14="http://schemas.microsoft.com/office/powerpoint/2010/main" val="1919900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fill="hold" nodeType="withEffect">
                                  <p:stCondLst>
                                    <p:cond delay="0"/>
                                  </p:stCondLst>
                                  <p:childTnLst>
                                    <p:animMotion origin="layout" path="M 0 -3.33333E-6 L 0 0.25 " pathEditMode="relative" rAng="0" ptsTypes="AA">
                                      <p:cBhvr>
                                        <p:cTn id="6" dur="8000" fill="hold"/>
                                        <p:tgtEl>
                                          <p:spTgt spid="5"/>
                                        </p:tgtEl>
                                        <p:attrNameLst>
                                          <p:attrName>ppt_x</p:attrName>
                                          <p:attrName>ppt_y</p:attrName>
                                        </p:attrNameLst>
                                      </p:cBhvr>
                                      <p:rCtr x="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ight Arrow 2"/>
          <p:cNvSpPr/>
          <p:nvPr/>
        </p:nvSpPr>
        <p:spPr>
          <a:xfrm>
            <a:off x="-594360" y="1851660"/>
            <a:ext cx="11772900" cy="40005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31090" y="3279195"/>
            <a:ext cx="10515600" cy="1325563"/>
          </a:xfrm>
        </p:spPr>
        <p:txBody>
          <a:bodyPr>
            <a:normAutofit fontScale="90000"/>
          </a:bodyPr>
          <a:lstStyle/>
          <a:p>
            <a:r>
              <a:rPr lang="en-US" dirty="0" smtClean="0"/>
              <a:t>But what can you do with that information? What can we do to encourage data use and </a:t>
            </a:r>
            <a:br>
              <a:rPr lang="en-US" dirty="0" smtClean="0"/>
            </a:br>
            <a:r>
              <a:rPr lang="en-US" u="sng" dirty="0" smtClean="0"/>
              <a:t>data-</a:t>
            </a:r>
            <a:r>
              <a:rPr lang="en-US" u="sng" dirty="0" err="1" smtClean="0"/>
              <a:t>drivenness</a:t>
            </a:r>
            <a:r>
              <a:rPr lang="en-US" dirty="0" smtClean="0"/>
              <a:t>?</a:t>
            </a:r>
            <a:endParaRPr lang="en-US" dirty="0"/>
          </a:p>
        </p:txBody>
      </p:sp>
      <p:sp>
        <p:nvSpPr>
          <p:cNvPr id="4" name="Slide Number Placeholder 3"/>
          <p:cNvSpPr>
            <a:spLocks noGrp="1"/>
          </p:cNvSpPr>
          <p:nvPr>
            <p:ph type="sldNum" sz="quarter" idx="12"/>
          </p:nvPr>
        </p:nvSpPr>
        <p:spPr/>
        <p:txBody>
          <a:bodyPr/>
          <a:lstStyle/>
          <a:p>
            <a:fld id="{150819AE-02FA-3749-BFC2-030922A62D98}" type="slidenum">
              <a:rPr lang="en-US" smtClean="0"/>
              <a:t>5</a:t>
            </a:fld>
            <a:endParaRPr lang="en-US"/>
          </a:p>
        </p:txBody>
      </p:sp>
    </p:spTree>
    <p:extLst>
      <p:ext uri="{BB962C8B-B14F-4D97-AF65-F5344CB8AC3E}">
        <p14:creationId xmlns:p14="http://schemas.microsoft.com/office/powerpoint/2010/main" val="16346708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n 6"/>
          <p:cNvSpPr/>
          <p:nvPr/>
        </p:nvSpPr>
        <p:spPr>
          <a:xfrm>
            <a:off x="4686300" y="3665220"/>
            <a:ext cx="2377440" cy="800100"/>
          </a:xfrm>
          <a:prstGeom prst="can">
            <a:avLst/>
          </a:prstGeom>
          <a:solidFill>
            <a:schemeClr val="accent1">
              <a:lumMod val="60000"/>
              <a:lumOff val="40000"/>
            </a:schemeClr>
          </a:solidFill>
          <a:ln>
            <a:solidFill>
              <a:srgbClr val="306E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an 5"/>
          <p:cNvSpPr/>
          <p:nvPr/>
        </p:nvSpPr>
        <p:spPr>
          <a:xfrm>
            <a:off x="4686300" y="3101340"/>
            <a:ext cx="2377440" cy="800100"/>
          </a:xfrm>
          <a:prstGeom prst="can">
            <a:avLst/>
          </a:prstGeom>
          <a:solidFill>
            <a:schemeClr val="accent1">
              <a:lumMod val="60000"/>
              <a:lumOff val="40000"/>
            </a:schemeClr>
          </a:solidFill>
          <a:ln>
            <a:solidFill>
              <a:srgbClr val="306E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150819AE-02FA-3749-BFC2-030922A62D98}" type="slidenum">
              <a:rPr lang="en-US" smtClean="0"/>
              <a:t>6</a:t>
            </a:fld>
            <a:endParaRPr lang="en-US"/>
          </a:p>
        </p:txBody>
      </p:sp>
      <p:sp>
        <p:nvSpPr>
          <p:cNvPr id="5" name="Can 4"/>
          <p:cNvSpPr/>
          <p:nvPr/>
        </p:nvSpPr>
        <p:spPr>
          <a:xfrm>
            <a:off x="4686300" y="2537460"/>
            <a:ext cx="2377440" cy="800100"/>
          </a:xfrm>
          <a:prstGeom prst="can">
            <a:avLst/>
          </a:prstGeom>
          <a:solidFill>
            <a:schemeClr val="accent1">
              <a:lumMod val="60000"/>
              <a:lumOff val="40000"/>
            </a:schemeClr>
          </a:solidFill>
          <a:ln>
            <a:solidFill>
              <a:srgbClr val="306E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4863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n 6"/>
          <p:cNvSpPr/>
          <p:nvPr/>
        </p:nvSpPr>
        <p:spPr>
          <a:xfrm>
            <a:off x="4686300" y="3665220"/>
            <a:ext cx="2377440" cy="800100"/>
          </a:xfrm>
          <a:prstGeom prst="can">
            <a:avLst/>
          </a:prstGeom>
          <a:solidFill>
            <a:schemeClr val="accent1">
              <a:lumMod val="60000"/>
              <a:lumOff val="40000"/>
            </a:schemeClr>
          </a:solidFill>
          <a:ln>
            <a:solidFill>
              <a:srgbClr val="306E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an 5"/>
          <p:cNvSpPr/>
          <p:nvPr/>
        </p:nvSpPr>
        <p:spPr>
          <a:xfrm>
            <a:off x="4686300" y="3101340"/>
            <a:ext cx="2377440" cy="800100"/>
          </a:xfrm>
          <a:prstGeom prst="can">
            <a:avLst/>
          </a:prstGeom>
          <a:solidFill>
            <a:schemeClr val="accent1">
              <a:lumMod val="60000"/>
              <a:lumOff val="40000"/>
            </a:schemeClr>
          </a:solidFill>
          <a:ln>
            <a:solidFill>
              <a:srgbClr val="306E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150819AE-02FA-3749-BFC2-030922A62D98}" type="slidenum">
              <a:rPr lang="en-US" smtClean="0"/>
              <a:t>7</a:t>
            </a:fld>
            <a:endParaRPr lang="en-US"/>
          </a:p>
        </p:txBody>
      </p:sp>
      <p:sp>
        <p:nvSpPr>
          <p:cNvPr id="5" name="Can 4"/>
          <p:cNvSpPr/>
          <p:nvPr/>
        </p:nvSpPr>
        <p:spPr>
          <a:xfrm>
            <a:off x="4686300" y="2537460"/>
            <a:ext cx="2377440" cy="800100"/>
          </a:xfrm>
          <a:prstGeom prst="can">
            <a:avLst/>
          </a:prstGeom>
          <a:solidFill>
            <a:schemeClr val="accent1">
              <a:lumMod val="60000"/>
              <a:lumOff val="40000"/>
            </a:schemeClr>
          </a:solidFill>
          <a:ln>
            <a:solidFill>
              <a:srgbClr val="306E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p:cNvSpPr>
            <a:spLocks noGrp="1"/>
          </p:cNvSpPr>
          <p:nvPr>
            <p:ph type="title"/>
          </p:nvPr>
        </p:nvSpPr>
        <p:spPr>
          <a:xfrm>
            <a:off x="8156374" y="2056185"/>
            <a:ext cx="3526610" cy="881325"/>
          </a:xfrm>
        </p:spPr>
        <p:txBody>
          <a:bodyPr>
            <a:normAutofit/>
          </a:bodyPr>
          <a:lstStyle/>
          <a:p>
            <a:r>
              <a:rPr lang="en-US" dirty="0" smtClean="0"/>
              <a:t>narrative</a:t>
            </a:r>
            <a:endParaRPr lang="en-US" dirty="0"/>
          </a:p>
        </p:txBody>
      </p:sp>
      <p:sp>
        <p:nvSpPr>
          <p:cNvPr id="9" name="Title 1"/>
          <p:cNvSpPr txBox="1">
            <a:spLocks/>
          </p:cNvSpPr>
          <p:nvPr/>
        </p:nvSpPr>
        <p:spPr>
          <a:xfrm>
            <a:off x="1517830" y="939855"/>
            <a:ext cx="2155010" cy="8813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0" i="0" kern="1200" baseline="0">
                <a:solidFill>
                  <a:schemeClr val="bg1"/>
                </a:solidFill>
                <a:latin typeface="DIN Alternate" charset="0"/>
                <a:ea typeface="DIN Alternate" charset="0"/>
                <a:cs typeface="DIN Alternate" charset="0"/>
              </a:defRPr>
            </a:lvl1pPr>
          </a:lstStyle>
          <a:p>
            <a:r>
              <a:rPr lang="en-US" smtClean="0"/>
              <a:t>code</a:t>
            </a:r>
            <a:endParaRPr lang="en-US" dirty="0"/>
          </a:p>
        </p:txBody>
      </p:sp>
      <p:sp>
        <p:nvSpPr>
          <p:cNvPr id="10" name="Title 1"/>
          <p:cNvSpPr txBox="1">
            <a:spLocks/>
          </p:cNvSpPr>
          <p:nvPr/>
        </p:nvSpPr>
        <p:spPr>
          <a:xfrm>
            <a:off x="832030" y="3989070"/>
            <a:ext cx="3526610" cy="8813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0" i="0" kern="1200" baseline="0">
                <a:solidFill>
                  <a:schemeClr val="bg1"/>
                </a:solidFill>
                <a:latin typeface="DIN Alternate" charset="0"/>
                <a:ea typeface="DIN Alternate" charset="0"/>
                <a:cs typeface="DIN Alternate" charset="0"/>
              </a:defRPr>
            </a:lvl1pPr>
          </a:lstStyle>
          <a:p>
            <a:r>
              <a:rPr lang="en-US" dirty="0" smtClean="0"/>
              <a:t>context</a:t>
            </a:r>
            <a:endParaRPr lang="en-US" dirty="0"/>
          </a:p>
        </p:txBody>
      </p:sp>
      <p:sp>
        <p:nvSpPr>
          <p:cNvPr id="11" name="Title 1"/>
          <p:cNvSpPr txBox="1">
            <a:spLocks/>
          </p:cNvSpPr>
          <p:nvPr/>
        </p:nvSpPr>
        <p:spPr>
          <a:xfrm>
            <a:off x="4462198" y="758355"/>
            <a:ext cx="5873570" cy="8813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0" i="0" kern="1200" baseline="0">
                <a:solidFill>
                  <a:schemeClr val="bg1"/>
                </a:solidFill>
                <a:latin typeface="DIN Alternate" charset="0"/>
                <a:ea typeface="DIN Alternate" charset="0"/>
                <a:cs typeface="DIN Alternate" charset="0"/>
              </a:defRPr>
            </a:lvl1pPr>
          </a:lstStyle>
          <a:p>
            <a:r>
              <a:rPr lang="en-US" dirty="0" smtClean="0"/>
              <a:t>research questions</a:t>
            </a:r>
            <a:endParaRPr lang="en-US" dirty="0"/>
          </a:p>
        </p:txBody>
      </p:sp>
      <p:sp>
        <p:nvSpPr>
          <p:cNvPr id="12" name="Title 1"/>
          <p:cNvSpPr txBox="1">
            <a:spLocks/>
          </p:cNvSpPr>
          <p:nvPr/>
        </p:nvSpPr>
        <p:spPr>
          <a:xfrm>
            <a:off x="6923458" y="4353670"/>
            <a:ext cx="4759526" cy="881325"/>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5400" b="0" i="0" kern="1200" baseline="0">
                <a:solidFill>
                  <a:schemeClr val="bg1"/>
                </a:solidFill>
                <a:latin typeface="DIN Alternate" charset="0"/>
                <a:ea typeface="DIN Alternate" charset="0"/>
                <a:cs typeface="DIN Alternate" charset="0"/>
              </a:defRPr>
            </a:lvl1pPr>
          </a:lstStyle>
          <a:p>
            <a:r>
              <a:rPr lang="en-US" dirty="0" smtClean="0"/>
              <a:t>“show the thing”</a:t>
            </a:r>
            <a:endParaRPr lang="en-US" dirty="0"/>
          </a:p>
        </p:txBody>
      </p:sp>
      <p:sp>
        <p:nvSpPr>
          <p:cNvPr id="13" name="Title 1"/>
          <p:cNvSpPr txBox="1">
            <a:spLocks/>
          </p:cNvSpPr>
          <p:nvPr/>
        </p:nvSpPr>
        <p:spPr>
          <a:xfrm>
            <a:off x="3672840" y="4914347"/>
            <a:ext cx="3526610" cy="8813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0" i="0" kern="1200" baseline="0">
                <a:solidFill>
                  <a:schemeClr val="bg1"/>
                </a:solidFill>
                <a:latin typeface="DIN Alternate" charset="0"/>
                <a:ea typeface="DIN Alternate" charset="0"/>
                <a:cs typeface="DIN Alternate" charset="0"/>
              </a:defRPr>
            </a:lvl1pPr>
          </a:lstStyle>
          <a:p>
            <a:r>
              <a:rPr lang="en-US" smtClean="0"/>
              <a:t>algorithms</a:t>
            </a:r>
            <a:endParaRPr lang="en-US" dirty="0"/>
          </a:p>
        </p:txBody>
      </p:sp>
      <p:sp>
        <p:nvSpPr>
          <p:cNvPr id="14" name="Title 1"/>
          <p:cNvSpPr txBox="1">
            <a:spLocks/>
          </p:cNvSpPr>
          <p:nvPr/>
        </p:nvSpPr>
        <p:spPr>
          <a:xfrm>
            <a:off x="613373" y="2509022"/>
            <a:ext cx="3526610" cy="8813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0" i="0" kern="1200" baseline="0">
                <a:solidFill>
                  <a:schemeClr val="bg1"/>
                </a:solidFill>
                <a:latin typeface="DIN Alternate" charset="0"/>
                <a:ea typeface="DIN Alternate" charset="0"/>
                <a:cs typeface="DIN Alternate" charset="0"/>
              </a:defRPr>
            </a:lvl1pPr>
          </a:lstStyle>
          <a:p>
            <a:r>
              <a:rPr lang="en-US" dirty="0" smtClean="0"/>
              <a:t>visuals</a:t>
            </a:r>
            <a:endParaRPr lang="en-US" dirty="0"/>
          </a:p>
        </p:txBody>
      </p:sp>
    </p:spTree>
    <p:extLst>
      <p:ext uri="{BB962C8B-B14F-4D97-AF65-F5344CB8AC3E}">
        <p14:creationId xmlns:p14="http://schemas.microsoft.com/office/powerpoint/2010/main" val="13271964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50819AE-02FA-3749-BFC2-030922A62D98}" type="slidenum">
              <a:rPr lang="en-US" smtClean="0"/>
              <a:t>8</a:t>
            </a:fld>
            <a:endParaRPr lang="en-US"/>
          </a:p>
        </p:txBody>
      </p:sp>
      <p:sp>
        <p:nvSpPr>
          <p:cNvPr id="2" name="Title 1"/>
          <p:cNvSpPr>
            <a:spLocks noGrp="1"/>
          </p:cNvSpPr>
          <p:nvPr>
            <p:ph type="title"/>
          </p:nvPr>
        </p:nvSpPr>
        <p:spPr>
          <a:xfrm>
            <a:off x="706951" y="5030787"/>
            <a:ext cx="10515600" cy="1325563"/>
          </a:xfrm>
        </p:spPr>
        <p:txBody>
          <a:bodyPr/>
          <a:lstStyle/>
          <a:p>
            <a:pPr algn="ctr"/>
            <a:r>
              <a:rPr lang="en-US" sz="4400" dirty="0" err="1"/>
              <a:t>c</a:t>
            </a:r>
            <a:r>
              <a:rPr lang="en-US" sz="4400" dirty="0" err="1" smtClean="0"/>
              <a:t>ommerce.gov</a:t>
            </a:r>
            <a:r>
              <a:rPr lang="en-US" sz="4400" dirty="0" smtClean="0"/>
              <a:t>/</a:t>
            </a:r>
            <a:r>
              <a:rPr lang="en-US" sz="4400" dirty="0" err="1" smtClean="0"/>
              <a:t>datausability</a:t>
            </a:r>
            <a:endParaRPr lang="en-US" dirty="0"/>
          </a:p>
        </p:txBody>
      </p:sp>
      <p:pic>
        <p:nvPicPr>
          <p:cNvPr id="15" name="Untitled Screencast (2).gif"/>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1405881" y="227274"/>
            <a:ext cx="9117740" cy="5039049"/>
          </a:xfrm>
          <a:prstGeom prst="rect">
            <a:avLst/>
          </a:prstGeom>
        </p:spPr>
      </p:pic>
    </p:spTree>
    <p:extLst>
      <p:ext uri="{BB962C8B-B14F-4D97-AF65-F5344CB8AC3E}">
        <p14:creationId xmlns:p14="http://schemas.microsoft.com/office/powerpoint/2010/main" val="1149589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140"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5"/>
                                        </p:tgtEl>
                                      </p:cBhvr>
                                    </p:cmd>
                                  </p:childTnLst>
                                </p:cTn>
                              </p:par>
                            </p:childTnLst>
                          </p:cTn>
                        </p:par>
                      </p:childTnLst>
                    </p:cTn>
                  </p:par>
                </p:childTnLst>
              </p:cTn>
              <p:nextCondLst>
                <p:cond evt="onClick" delay="0">
                  <p:tgtEl>
                    <p:spTgt spid="15"/>
                  </p:tgtEl>
                </p:cond>
              </p:nextCondLst>
            </p:seq>
            <p:video>
              <p:cMediaNode vol="100000">
                <p:cTn id="12" fill="hold" display="0">
                  <p:stCondLst>
                    <p:cond delay="indefinite"/>
                  </p:stCondLst>
                </p:cTn>
                <p:tgtEl>
                  <p:spTgt spid="1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50819AE-02FA-3749-BFC2-030922A62D98}" type="slidenum">
              <a:rPr lang="en-US" smtClean="0"/>
              <a:t>9</a:t>
            </a:fld>
            <a:endParaRPr lang="en-US"/>
          </a:p>
        </p:txBody>
      </p:sp>
      <p:pic>
        <p:nvPicPr>
          <p:cNvPr id="6" name="image19.gif" descr="image"/>
          <p:cNvPicPr/>
          <p:nvPr/>
        </p:nvPicPr>
        <p:blipFill>
          <a:blip r:embed="rId3">
            <a:extLst>
              <a:ext uri="{28A0092B-C50C-407E-A947-70E740481C1C}">
                <a14:useLocalDpi xmlns:a14="http://schemas.microsoft.com/office/drawing/2010/main"/>
              </a:ext>
            </a:extLst>
          </a:blip>
          <a:stretch>
            <a:fillRect/>
          </a:stretch>
        </p:blipFill>
        <p:spPr>
          <a:xfrm>
            <a:off x="1852001" y="3405456"/>
            <a:ext cx="4861418" cy="2916851"/>
          </a:xfrm>
          <a:prstGeom prst="rect">
            <a:avLst/>
          </a:prstGeom>
          <a:ln>
            <a:noFill/>
          </a:ln>
          <a:effectLst>
            <a:outerShdw blurRad="292100" dist="139700" dir="2700000" algn="tl" rotWithShape="0">
              <a:srgbClr val="333333">
                <a:alpha val="65000"/>
              </a:srgbClr>
            </a:outerShdw>
          </a:effectLst>
        </p:spPr>
      </p:pic>
      <p:pic>
        <p:nvPicPr>
          <p:cNvPr id="7" name="image12.gif" descr="https://cloud.githubusercontent.com/assets/5084513/13926440/9296d324-ef49-11e5-9819-425eb184098f.gif"/>
          <p:cNvPicPr/>
          <p:nvPr/>
        </p:nvPicPr>
        <p:blipFill>
          <a:blip r:embed="rId4">
            <a:alphaModFix amt="81118"/>
            <a:extLst>
              <a:ext uri="{28A0092B-C50C-407E-A947-70E740481C1C}">
                <a14:useLocalDpi xmlns:a14="http://schemas.microsoft.com/office/drawing/2010/main"/>
              </a:ext>
            </a:extLst>
          </a:blip>
          <a:stretch>
            <a:fillRect/>
          </a:stretch>
        </p:blipFill>
        <p:spPr>
          <a:xfrm>
            <a:off x="1840564" y="299697"/>
            <a:ext cx="4861418" cy="2648195"/>
          </a:xfrm>
          <a:prstGeom prst="rect">
            <a:avLst/>
          </a:prstGeom>
          <a:ln>
            <a:noFill/>
          </a:ln>
          <a:effectLst>
            <a:outerShdw blurRad="292100" dist="139700" dir="2700000" algn="tl" rotWithShape="0">
              <a:srgbClr val="333333">
                <a:alpha val="65000"/>
              </a:srgbClr>
            </a:outerShdw>
          </a:effectLst>
        </p:spPr>
      </p:pic>
      <p:pic>
        <p:nvPicPr>
          <p:cNvPr id="8" name="image13.png" descr="https://www.pubnub.com/wp-content/uploads/2015/08/Mapbox_Logo_2014.svg_.png"/>
          <p:cNvPicPr/>
          <p:nvPr/>
        </p:nvPicPr>
        <p:blipFill>
          <a:blip r:embed="rId5">
            <a:extLst>
              <a:ext uri="{28A0092B-C50C-407E-A947-70E740481C1C}">
                <a14:useLocalDpi xmlns:a14="http://schemas.microsoft.com/office/drawing/2010/main"/>
              </a:ext>
            </a:extLst>
          </a:blip>
          <a:stretch>
            <a:fillRect/>
          </a:stretch>
        </p:blipFill>
        <p:spPr>
          <a:xfrm>
            <a:off x="1839181" y="1974119"/>
            <a:ext cx="2482052" cy="1095024"/>
          </a:xfrm>
          <a:prstGeom prst="rect">
            <a:avLst/>
          </a:prstGeom>
          <a:ln>
            <a:noFill/>
          </a:ln>
          <a:effectLst>
            <a:outerShdw blurRad="292100" dist="139700" dir="2700000" algn="tl" rotWithShape="0">
              <a:srgbClr val="333333">
                <a:alpha val="65000"/>
              </a:srgbClr>
            </a:outerShdw>
          </a:effectLst>
        </p:spPr>
      </p:pic>
      <p:pic>
        <p:nvPicPr>
          <p:cNvPr id="9" name="image15.jpg"/>
          <p:cNvPicPr/>
          <p:nvPr/>
        </p:nvPicPr>
        <p:blipFill>
          <a:blip r:embed="rId6" cstate="print">
            <a:extLst>
              <a:ext uri="{28A0092B-C50C-407E-A947-70E740481C1C}">
                <a14:useLocalDpi xmlns:a14="http://schemas.microsoft.com/office/drawing/2010/main"/>
              </a:ext>
            </a:extLst>
          </a:blip>
          <a:srcRect/>
          <a:stretch>
            <a:fillRect/>
          </a:stretch>
        </p:blipFill>
        <p:spPr>
          <a:xfrm>
            <a:off x="5805460" y="2020341"/>
            <a:ext cx="4693516" cy="2817398"/>
          </a:xfrm>
          <a:prstGeom prst="rect">
            <a:avLst/>
          </a:prstGeom>
          <a:ln>
            <a:noFill/>
          </a:ln>
          <a:effectLst>
            <a:outerShdw blurRad="292100" dist="139700" dir="2700000" algn="tl" rotWithShape="0">
              <a:srgbClr val="333333">
                <a:alpha val="65000"/>
              </a:srgbClr>
            </a:outerShdw>
          </a:effectLst>
        </p:spPr>
      </p:pic>
      <p:pic>
        <p:nvPicPr>
          <p:cNvPr id="10" name="image16.png" descr="http://inmannews.wpengine.netdna-cdn.com/wp-content/uploads/2015/01/Zillow_generic_hero.png"/>
          <p:cNvPicPr/>
          <p:nvPr/>
        </p:nvPicPr>
        <p:blipFill>
          <a:blip r:embed="rId7" cstate="print">
            <a:extLst>
              <a:ext uri="{28A0092B-C50C-407E-A947-70E740481C1C}">
                <a14:useLocalDpi xmlns:a14="http://schemas.microsoft.com/office/drawing/2010/main"/>
              </a:ext>
            </a:extLst>
          </a:blip>
          <a:srcRect/>
          <a:stretch>
            <a:fillRect/>
          </a:stretch>
        </p:blipFill>
        <p:spPr>
          <a:xfrm>
            <a:off x="8894064" y="3238926"/>
            <a:ext cx="1432717" cy="1472320"/>
          </a:xfrm>
          <a:prstGeom prst="rect">
            <a:avLst/>
          </a:prstGeom>
          <a:ln>
            <a:noFill/>
          </a:ln>
          <a:effectLst>
            <a:outerShdw blurRad="292100" dist="139700" dir="2700000" algn="tl" rotWithShape="0">
              <a:srgbClr val="333333">
                <a:alpha val="65000"/>
              </a:srgbClr>
            </a:outerShdw>
          </a:effectLst>
        </p:spPr>
      </p:pic>
      <p:pic>
        <p:nvPicPr>
          <p:cNvPr id="11" name="image18.jpg" descr="The Earth Genome"/>
          <p:cNvPicPr/>
          <p:nvPr/>
        </p:nvPicPr>
        <p:blipFill>
          <a:blip r:embed="rId8" cstate="print">
            <a:extLst>
              <a:ext uri="{28A0092B-C50C-407E-A947-70E740481C1C}">
                <a14:useLocalDpi xmlns:a14="http://schemas.microsoft.com/office/drawing/2010/main"/>
              </a:ext>
            </a:extLst>
          </a:blip>
          <a:stretch>
            <a:fillRect/>
          </a:stretch>
        </p:blipFill>
        <p:spPr>
          <a:xfrm>
            <a:off x="3722051" y="5096748"/>
            <a:ext cx="2884213" cy="113993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364025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13665</TotalTime>
  <Words>415</Words>
  <Application>Microsoft Macintosh PowerPoint</Application>
  <PresentationFormat>Widescreen</PresentationFormat>
  <Paragraphs>58</Paragraphs>
  <Slides>14</Slides>
  <Notes>10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Calibri</vt:lpstr>
      <vt:lpstr>DIN Alternate</vt:lpstr>
      <vt:lpstr>Arial</vt:lpstr>
      <vt:lpstr>Office Theme</vt:lpstr>
      <vt:lpstr>COMMERCE DATA  USABILITY PROJECT</vt:lpstr>
      <vt:lpstr>Commerce agencies are among the biggest contributors to the open data movement.</vt:lpstr>
      <vt:lpstr>PowerPoint Presentation</vt:lpstr>
      <vt:lpstr>Just from one instrument on one of our satellites, we collect, process and disseminate &gt;2.5 TB per day.</vt:lpstr>
      <vt:lpstr>But what can you do with that information? What can we do to encourage data use and  data-drivenness?</vt:lpstr>
      <vt:lpstr>PowerPoint Presentation</vt:lpstr>
      <vt:lpstr>narrative</vt:lpstr>
      <vt:lpstr>commerce.gov/datausability</vt:lpstr>
      <vt:lpstr>PowerPoint Presentation</vt:lpstr>
      <vt:lpstr>DEMOS</vt:lpstr>
      <vt:lpstr>PowerPoint Presentation</vt:lpstr>
      <vt:lpstr>PowerPoint Presentation</vt:lpstr>
      <vt:lpstr>PowerPoint Presentation</vt:lpstr>
      <vt:lpstr>Pri Oberoi / Data Scientist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Tonja White</dc:creator>
  <cp:lastModifiedBy>Microsoft Office User</cp:lastModifiedBy>
  <cp:revision>219</cp:revision>
  <cp:lastPrinted>2016-04-26T12:47:58Z</cp:lastPrinted>
  <dcterms:created xsi:type="dcterms:W3CDTF">2016-04-01T21:11:52Z</dcterms:created>
  <dcterms:modified xsi:type="dcterms:W3CDTF">2016-05-11T14:40:20Z</dcterms:modified>
</cp:coreProperties>
</file>

<file path=docProps/thumbnail.jpeg>
</file>